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9144000"/>
  <p:notesSz cx="6858000" cy="9144000"/>
  <p:embeddedFontLst>
    <p:embeddedFont>
      <p:font typeface="Raleway"/>
      <p:regular r:id="rId21"/>
      <p:bold r:id="rId22"/>
      <p:italic r:id="rId23"/>
      <p:boldItalic r:id="rId24"/>
    </p:embeddedFont>
    <p:embeddedFont>
      <p:font typeface="Constanti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9" roundtripDataSignature="AMtx7mi1aZzMixJTGfRkHn5l70vpRBol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onstantia-bold.fntdata"/><Relationship Id="rId25" Type="http://schemas.openxmlformats.org/officeDocument/2006/relationships/font" Target="fonts/Constantia-regular.fntdata"/><Relationship Id="rId28" Type="http://schemas.openxmlformats.org/officeDocument/2006/relationships/font" Target="fonts/Constantia-boldItalic.fntdata"/><Relationship Id="rId27" Type="http://schemas.openxmlformats.org/officeDocument/2006/relationships/font" Target="fonts/Constanti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bm-international.org/e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 name="Google Shape;10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Font typeface="Raleway"/>
              <a:buNone/>
            </a:pPr>
            <a:r>
              <a:rPr b="0" i="0" lang="fr-FR" sz="1800">
                <a:solidFill>
                  <a:srgbClr val="5C6668"/>
                </a:solidFill>
                <a:latin typeface="Raleway"/>
                <a:ea typeface="Raleway"/>
                <a:cs typeface="Raleway"/>
                <a:sym typeface="Raleway"/>
              </a:rPr>
              <a:t>Pendant plusieurs années (12 pour Nathan et 6 ans pour Loïs), ils ont servi le Seigneur au Nord Cameroun dans la ville de Garoua, au sein des églises et œuvres de l’UEBC, accompagnés de leurs 2 enfants Timaël et Aïna.</a:t>
            </a:r>
            <a:endParaRPr/>
          </a:p>
          <a:p>
            <a:pPr indent="0" lvl="0" marL="158750" rtl="0" algn="just">
              <a:lnSpc>
                <a:spcPct val="100000"/>
              </a:lnSpc>
              <a:spcBef>
                <a:spcPts val="0"/>
              </a:spcBef>
              <a:spcAft>
                <a:spcPts val="0"/>
              </a:spcAft>
              <a:buSzPts val="1100"/>
              <a:buFont typeface="Raleway"/>
              <a:buNone/>
            </a:pPr>
            <a:r>
              <a:rPr b="0" i="0" lang="fr-FR" sz="1800" u="none" strike="noStrike">
                <a:solidFill>
                  <a:srgbClr val="5C6668"/>
                </a:solidFill>
                <a:latin typeface="Raleway"/>
                <a:ea typeface="Raleway"/>
                <a:cs typeface="Raleway"/>
                <a:sym typeface="Raleway"/>
              </a:rPr>
              <a:t>Depuis cet été, la famille est de retour en France pour une année en attendant de connaître la volonté de Dieu quant à leur avenir missionnaire.</a:t>
            </a:r>
            <a:endParaRPr b="0" i="0" sz="1100" u="none" strike="noStrike">
              <a:solidFill>
                <a:srgbClr val="3C4043"/>
              </a:solidFill>
              <a:latin typeface="Arial"/>
              <a:ea typeface="Arial"/>
              <a:cs typeface="Arial"/>
              <a:sym typeface="Arial"/>
            </a:endParaRPr>
          </a:p>
          <a:p>
            <a:pPr indent="0" lvl="0" marL="158750" rtl="0" algn="just">
              <a:lnSpc>
                <a:spcPct val="100000"/>
              </a:lnSpc>
              <a:spcBef>
                <a:spcPts val="0"/>
              </a:spcBef>
              <a:spcAft>
                <a:spcPts val="0"/>
              </a:spcAft>
              <a:buSzPts val="1100"/>
              <a:buFont typeface="Arial"/>
              <a:buNone/>
            </a:pPr>
            <a:r>
              <a:rPr b="0" i="0" lang="fr-FR" sz="1100" u="none" strike="noStrike">
                <a:solidFill>
                  <a:srgbClr val="3C4043"/>
                </a:solidFill>
                <a:latin typeface="Arial"/>
                <a:ea typeface="Arial"/>
                <a:cs typeface="Arial"/>
                <a:sym typeface="Arial"/>
              </a:rPr>
              <a:t>L’installation en France se passe bien même s’il faut se réacclimater à son pays d’origine. Les premiers jours d’école étaient très dépaysants pour Aïna et Timaël qui commencent à se faire des amis.</a:t>
            </a:r>
            <a:endParaRPr/>
          </a:p>
          <a:p>
            <a:pPr indent="0" lvl="0" marL="158750" marR="0" rtl="0" algn="just">
              <a:lnSpc>
                <a:spcPct val="100000"/>
              </a:lnSpc>
              <a:spcBef>
                <a:spcPts val="0"/>
              </a:spcBef>
              <a:spcAft>
                <a:spcPts val="0"/>
              </a:spcAft>
              <a:buClr>
                <a:srgbClr val="000000"/>
              </a:buClr>
              <a:buSzPts val="1100"/>
              <a:buFont typeface="Arial"/>
              <a:buNone/>
            </a:pPr>
            <a:r>
              <a:rPr b="0" i="0" lang="fr-FR" sz="1100" u="none" strike="noStrike">
                <a:solidFill>
                  <a:srgbClr val="3C4043"/>
                </a:solidFill>
                <a:latin typeface="Arial"/>
                <a:ea typeface="Arial"/>
                <a:cs typeface="Arial"/>
                <a:sym typeface="Arial"/>
              </a:rPr>
              <a:t>La naissance de leur 3ème enfant est prévue fin novembre et la grossesse de Loïs se déroule sans problèmes. </a:t>
            </a:r>
            <a:endParaRPr b="0"/>
          </a:p>
          <a:p>
            <a:pPr indent="0" lvl="0" marL="158750" rtl="0" algn="just">
              <a:lnSpc>
                <a:spcPct val="100000"/>
              </a:lnSpc>
              <a:spcBef>
                <a:spcPts val="0"/>
              </a:spcBef>
              <a:spcAft>
                <a:spcPts val="0"/>
              </a:spcAft>
              <a:buSzPts val="1100"/>
              <a:buFont typeface="Arial"/>
              <a:buNone/>
            </a:pPr>
            <a:r>
              <a:rPr b="0" i="0" lang="fr-FR" sz="1100" u="none" strike="noStrike">
                <a:solidFill>
                  <a:srgbClr val="3C4043"/>
                </a:solidFill>
                <a:latin typeface="Arial"/>
                <a:ea typeface="Arial"/>
                <a:cs typeface="Arial"/>
                <a:sym typeface="Arial"/>
              </a:rPr>
              <a:t>Ils envisagent de participer à la rencontre des femmes baptistes et à la pastorale nationale si la santé de Loïs le permet.</a:t>
            </a:r>
            <a:endParaRPr/>
          </a:p>
          <a:p>
            <a:pPr indent="0" lvl="0" marL="158750" rtl="0" algn="just">
              <a:lnSpc>
                <a:spcPct val="100000"/>
              </a:lnSpc>
              <a:spcBef>
                <a:spcPts val="0"/>
              </a:spcBef>
              <a:spcAft>
                <a:spcPts val="0"/>
              </a:spcAft>
              <a:buSzPts val="1100"/>
              <a:buFont typeface="Arial"/>
              <a:buNone/>
            </a:pPr>
            <a:r>
              <a:t/>
            </a:r>
            <a:endParaRPr b="0" i="0" sz="1100" u="none" strike="noStrike">
              <a:solidFill>
                <a:srgbClr val="3C4043"/>
              </a:solidFill>
              <a:latin typeface="Arial"/>
              <a:ea typeface="Arial"/>
              <a:cs typeface="Arial"/>
              <a:sym typeface="Arial"/>
            </a:endParaRPr>
          </a:p>
          <a:p>
            <a:pPr indent="0" lvl="0" marL="158750" rtl="0" algn="just">
              <a:lnSpc>
                <a:spcPct val="100000"/>
              </a:lnSpc>
              <a:spcBef>
                <a:spcPts val="0"/>
              </a:spcBef>
              <a:spcAft>
                <a:spcPts val="0"/>
              </a:spcAft>
              <a:buSzPts val="1100"/>
              <a:buFont typeface="Arial"/>
              <a:buNone/>
            </a:pPr>
            <a:r>
              <a:rPr b="0" i="0" lang="fr-FR" sz="1100" u="sng">
                <a:solidFill>
                  <a:srgbClr val="3C4043"/>
                </a:solidFill>
                <a:latin typeface="Arial"/>
                <a:ea typeface="Arial"/>
                <a:cs typeface="Arial"/>
                <a:sym typeface="Arial"/>
              </a:rPr>
              <a:t>Sujets de prière </a:t>
            </a:r>
            <a:r>
              <a:rPr b="0" i="0" lang="fr-FR" sz="1100" u="none" strike="noStrike">
                <a:solidFill>
                  <a:srgbClr val="3C4043"/>
                </a:solidFill>
                <a:latin typeface="Arial"/>
                <a:ea typeface="Arial"/>
                <a:cs typeface="Arial"/>
                <a:sym typeface="Arial"/>
              </a:rPr>
              <a:t>: </a:t>
            </a:r>
            <a:endParaRPr b="0"/>
          </a:p>
          <a:p>
            <a:pPr indent="-285750" lvl="3" marL="285750" rtl="0" algn="l">
              <a:lnSpc>
                <a:spcPct val="100000"/>
              </a:lnSpc>
              <a:spcBef>
                <a:spcPts val="0"/>
              </a:spcBef>
              <a:spcAft>
                <a:spcPts val="0"/>
              </a:spcAft>
              <a:buSzPts val="1100"/>
              <a:buFont typeface="Noto Sans Symbols"/>
              <a:buChar char="▪"/>
            </a:pPr>
            <a:r>
              <a:rPr lang="fr-FR" sz="1100">
                <a:latin typeface="Arial"/>
                <a:ea typeface="Arial"/>
                <a:cs typeface="Arial"/>
                <a:sym typeface="Arial"/>
              </a:rPr>
              <a:t>que les projets continuent à Garoua sans eux</a:t>
            </a:r>
            <a:endParaRPr/>
          </a:p>
          <a:p>
            <a:pPr indent="-285750" lvl="3" marL="285750" rtl="0" algn="l">
              <a:lnSpc>
                <a:spcPct val="100000"/>
              </a:lnSpc>
              <a:spcBef>
                <a:spcPts val="0"/>
              </a:spcBef>
              <a:spcAft>
                <a:spcPts val="0"/>
              </a:spcAft>
              <a:buSzPts val="1100"/>
              <a:buFont typeface="Noto Sans Symbols"/>
              <a:buChar char="▪"/>
            </a:pPr>
            <a:r>
              <a:rPr lang="fr-FR" sz="1100">
                <a:latin typeface="Arial"/>
                <a:ea typeface="Arial"/>
                <a:cs typeface="Arial"/>
                <a:sym typeface="Arial"/>
              </a:rPr>
              <a:t> la vie en France avec l’arrivée d’un petit nouveau dans le foyer</a:t>
            </a:r>
            <a:endParaRPr/>
          </a:p>
          <a:p>
            <a:pPr indent="-285750" lvl="3" marL="285750" rtl="0" algn="l">
              <a:lnSpc>
                <a:spcPct val="100000"/>
              </a:lnSpc>
              <a:spcBef>
                <a:spcPts val="0"/>
              </a:spcBef>
              <a:spcAft>
                <a:spcPts val="0"/>
              </a:spcAft>
              <a:buSzPts val="1100"/>
              <a:buFont typeface="Noto Sans Symbols"/>
              <a:buChar char="▪"/>
            </a:pPr>
            <a:r>
              <a:rPr lang="fr-FR" sz="1100">
                <a:latin typeface="Arial"/>
                <a:ea typeface="Arial"/>
                <a:cs typeface="Arial"/>
                <a:sym typeface="Arial"/>
              </a:rPr>
              <a:t> leur avenir dans la mission en 2025</a:t>
            </a:r>
            <a:endParaRPr/>
          </a:p>
          <a:p>
            <a:pPr indent="0" lvl="0" marL="0" rtl="0" algn="l">
              <a:lnSpc>
                <a:spcPct val="100000"/>
              </a:lnSpc>
              <a:spcBef>
                <a:spcPts val="0"/>
              </a:spcBef>
              <a:spcAft>
                <a:spcPts val="0"/>
              </a:spcAft>
              <a:buSzPts val="1100"/>
              <a:buNone/>
            </a:pPr>
            <a:r>
              <a:t/>
            </a:r>
            <a:endParaRPr/>
          </a:p>
        </p:txBody>
      </p:sp>
      <p:sp>
        <p:nvSpPr>
          <p:cNvPr id="199" name="Google Shape;19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fr-FR"/>
              <a:t>Pour terminer le « survol » de nos missionnaires, voici la famille de Timothée et Delphine Minard qui eux aussi ont quitté le champ missionnaire à Madagascar pour rejoindre la région parisienne et un autre champ missionnaire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1100"/>
              </a:spcBef>
              <a:spcAft>
                <a:spcPts val="0"/>
              </a:spcAft>
              <a:buSzPts val="1100"/>
              <a:buFont typeface="Arial"/>
              <a:buNone/>
            </a:pPr>
            <a:r>
              <a:rPr b="0" i="0" lang="fr-FR" sz="1800" u="none" strike="noStrike">
                <a:solidFill>
                  <a:srgbClr val="3C4043"/>
                </a:solidFill>
                <a:latin typeface="Arial"/>
                <a:ea typeface="Arial"/>
                <a:cs typeface="Arial"/>
                <a:sym typeface="Arial"/>
              </a:rPr>
              <a:t>Après 6 ans passés à Tananarive, la famille est installée en région parisienne et Timothée est maintenant pasteur de l’église du point du jour.</a:t>
            </a:r>
            <a:endParaRPr/>
          </a:p>
          <a:p>
            <a:pPr indent="0" lvl="0" marL="158750" rtl="0" algn="just">
              <a:lnSpc>
                <a:spcPct val="100000"/>
              </a:lnSpc>
              <a:spcBef>
                <a:spcPts val="1100"/>
              </a:spcBef>
              <a:spcAft>
                <a:spcPts val="0"/>
              </a:spcAft>
              <a:buSzPts val="1100"/>
              <a:buFont typeface="Arial"/>
              <a:buNone/>
            </a:pPr>
            <a:r>
              <a:rPr b="0" i="0" lang="fr-FR" sz="1800" u="none" strike="noStrike">
                <a:solidFill>
                  <a:srgbClr val="3C4043"/>
                </a:solidFill>
                <a:latin typeface="Arial"/>
                <a:ea typeface="Arial"/>
                <a:cs typeface="Arial"/>
                <a:sym typeface="Arial"/>
              </a:rPr>
              <a:t>Sur la droite on peut voir qu’il fait bien le lien entre ce qu’il a vécu sur le champ missionnaire dans sa nouvelle église</a:t>
            </a:r>
            <a:endParaRPr/>
          </a:p>
          <a:p>
            <a:pPr indent="0" lvl="0" marL="158750" rtl="0" algn="just">
              <a:lnSpc>
                <a:spcPct val="100000"/>
              </a:lnSpc>
              <a:spcBef>
                <a:spcPts val="1100"/>
              </a:spcBef>
              <a:spcAft>
                <a:spcPts val="0"/>
              </a:spcAft>
              <a:buSzPts val="1100"/>
              <a:buFont typeface="Arial"/>
              <a:buNone/>
            </a:pPr>
            <a:r>
              <a:rPr b="0" i="0" lang="fr-FR" sz="1800" u="none" strike="noStrike">
                <a:solidFill>
                  <a:srgbClr val="3C4043"/>
                </a:solidFill>
                <a:latin typeface="Arial"/>
                <a:ea typeface="Arial"/>
                <a:cs typeface="Arial"/>
                <a:sym typeface="Arial"/>
              </a:rPr>
              <a:t>Sur la gauche, Timothée enseigne des doctorants à l’ISTE (Institut Supérieur de Théologie Evangélique)</a:t>
            </a:r>
            <a:endParaRPr/>
          </a:p>
          <a:p>
            <a:pPr indent="0" lvl="0" marL="158750" rtl="0" algn="just">
              <a:lnSpc>
                <a:spcPct val="100000"/>
              </a:lnSpc>
              <a:spcBef>
                <a:spcPts val="1100"/>
              </a:spcBef>
              <a:spcAft>
                <a:spcPts val="0"/>
              </a:spcAft>
              <a:buSzPts val="1100"/>
              <a:buFont typeface="Arial"/>
              <a:buNone/>
            </a:pPr>
            <a:r>
              <a:rPr b="0" i="0" lang="fr-FR" sz="1800" u="none" strike="noStrike">
                <a:solidFill>
                  <a:srgbClr val="3C4043"/>
                </a:solidFill>
                <a:latin typeface="Arial"/>
                <a:ea typeface="Arial"/>
                <a:cs typeface="Arial"/>
                <a:sym typeface="Arial"/>
              </a:rPr>
              <a:t>Depuis son départ la relève à Madagascar n’est toujours pas assurée pour le remplacer, de plus le couple de directeurs en place avance en âge et doivent prendre leur retraite.</a:t>
            </a:r>
            <a:endParaRPr/>
          </a:p>
          <a:p>
            <a:pPr indent="0" lvl="0" marL="158750" rtl="0" algn="just">
              <a:lnSpc>
                <a:spcPct val="100000"/>
              </a:lnSpc>
              <a:spcBef>
                <a:spcPts val="1100"/>
              </a:spcBef>
              <a:spcAft>
                <a:spcPts val="0"/>
              </a:spcAft>
              <a:buSzPts val="1100"/>
              <a:buFont typeface="Arial"/>
              <a:buNone/>
            </a:pPr>
            <a:r>
              <a:rPr b="0" i="0" lang="fr-FR" sz="1800" u="none" strike="noStrike">
                <a:solidFill>
                  <a:srgbClr val="3C4043"/>
                </a:solidFill>
                <a:latin typeface="Arial"/>
                <a:ea typeface="Arial"/>
                <a:cs typeface="Arial"/>
                <a:sym typeface="Arial"/>
              </a:rPr>
              <a:t>Timothée continue à donner un ou deux cours par semaine à l’ISTE en visio pour cette rentrée.</a:t>
            </a:r>
            <a:endParaRPr b="0"/>
          </a:p>
          <a:p>
            <a:pPr indent="0" lvl="0" marL="158750" rtl="0" algn="just">
              <a:lnSpc>
                <a:spcPct val="100000"/>
              </a:lnSpc>
              <a:spcBef>
                <a:spcPts val="0"/>
              </a:spcBef>
              <a:spcAft>
                <a:spcPts val="0"/>
              </a:spcAft>
              <a:buSzPts val="1100"/>
              <a:buFont typeface="Arial"/>
              <a:buNone/>
            </a:pPr>
            <a:r>
              <a:t/>
            </a:r>
            <a:endParaRPr b="0" i="0" sz="1800" u="none" strike="noStrike">
              <a:solidFill>
                <a:srgbClr val="3C4043"/>
              </a:solidFill>
              <a:latin typeface="Arial"/>
              <a:ea typeface="Arial"/>
              <a:cs typeface="Arial"/>
              <a:sym typeface="Arial"/>
            </a:endParaRPr>
          </a:p>
          <a:p>
            <a:pPr indent="0" lvl="0" marL="158750" rtl="0" algn="just">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Le retour en France était nécessaire à la suite de leurs graves problèmes de santé, ils ont pu s’y préparer mais c’est pour les enfants que c’est compliqué car ils ont laissé tous leurs repères et amis. Il faut tout reconstruire.</a:t>
            </a:r>
            <a:endParaRPr/>
          </a:p>
          <a:p>
            <a:pPr indent="0" lvl="0" marL="158750" rtl="0" algn="just">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Pour Timothée, ce n’est pas évident de reprendre un ministère pastoral. il y a beaucoup de choses à prendre en compte. C’est une grosse période d’adaptation. Ils sont conscients qu’ils ne retrouvent pas leur vie d’avant, car ils ne sont plus les mêmes et le pays n’est plus le même. </a:t>
            </a:r>
            <a:endParaRPr b="0"/>
          </a:p>
          <a:p>
            <a:pPr indent="0" lvl="0" marL="158750" rtl="0" algn="just">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Delphine est en recherche d’emploi et peut profiter de ce temps pour s’investir dans l’Eglise.</a:t>
            </a:r>
            <a:endParaRPr b="0"/>
          </a:p>
          <a:p>
            <a:pPr indent="0" lvl="0" marL="158750" rtl="0" algn="l">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La famille est très reconnaissante de pouvoir être en France pour le suivi médical de chacun. Le séjour à l’étranger, là où tout manque leur fait prendre conscience de ce dont nous bénéficions dans notre pays.</a:t>
            </a:r>
            <a:br>
              <a:rPr lang="fr-FR"/>
            </a:br>
            <a:endParaRPr/>
          </a:p>
        </p:txBody>
      </p:sp>
      <p:sp>
        <p:nvSpPr>
          <p:cNvPr id="226" name="Google Shape;22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Raleway"/>
              <a:buNone/>
            </a:pPr>
            <a:r>
              <a:rPr b="1" i="0" lang="fr-FR">
                <a:solidFill>
                  <a:srgbClr val="5C6668"/>
                </a:solidFill>
                <a:latin typeface="Raleway"/>
                <a:ea typeface="Raleway"/>
                <a:cs typeface="Raleway"/>
                <a:sym typeface="Raleway"/>
              </a:rPr>
              <a:t>Quelques mots sur la commission missionnaire de la FEEBF </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Elle a pour objectif d’encourager et promouvoir le soutien de la Mission au sein des Églises de notre Fédération.</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Elle s’applique à :</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 Susciter l’intérêt missionnaire en encourageant la prière, le don et le service à court, moyen ou long terme sur le champ de mission.</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 Assurer le suivi des missionnaires en activité.</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 Organiser les tournées des missionnaires.</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 Informer les Églises des besoins de la Mission par la transmission des courriers des missionnaires, d’un bulletin d’informations, de lettres de prière…</a:t>
            </a:r>
            <a:endParaRPr/>
          </a:p>
          <a:p>
            <a:pPr indent="0" lvl="0" marL="158750" rtl="0" algn="l">
              <a:lnSpc>
                <a:spcPct val="100000"/>
              </a:lnSpc>
              <a:spcBef>
                <a:spcPts val="0"/>
              </a:spcBef>
              <a:spcAft>
                <a:spcPts val="0"/>
              </a:spcAft>
              <a:buSzPts val="1100"/>
              <a:buFont typeface="Raleway"/>
              <a:buNone/>
            </a:pPr>
            <a:r>
              <a:rPr b="0" i="0" lang="fr-FR">
                <a:solidFill>
                  <a:srgbClr val="5C6668"/>
                </a:solidFill>
                <a:latin typeface="Raleway"/>
                <a:ea typeface="Raleway"/>
                <a:cs typeface="Raleway"/>
                <a:sym typeface="Raleway"/>
              </a:rPr>
              <a:t>La Commission Missionnaire de la FEEBF travaille de manière étroite avec notre mission partenaire</a:t>
            </a:r>
            <a:r>
              <a:rPr b="0" i="0" lang="fr-FR" u="sng" strike="noStrike">
                <a:solidFill>
                  <a:srgbClr val="5C6668"/>
                </a:solidFill>
                <a:latin typeface="Raleway"/>
                <a:ea typeface="Raleway"/>
                <a:cs typeface="Raleway"/>
                <a:sym typeface="Raleway"/>
                <a:hlinkClick r:id="rId2">
                  <a:extLst>
                    <a:ext uri="{A12FA001-AC4F-418D-AE19-62706E023703}">
                      <ahyp:hlinkClr val="tx"/>
                    </a:ext>
                  </a:extLst>
                </a:hlinkClick>
              </a:rPr>
              <a:t> EBM International</a:t>
            </a:r>
            <a:r>
              <a:rPr b="0" i="0" lang="fr-FR" u="none" strike="noStrike">
                <a:solidFill>
                  <a:srgbClr val="5C6668"/>
                </a:solidFill>
                <a:latin typeface="Raleway"/>
                <a:ea typeface="Raleway"/>
                <a:cs typeface="Raleway"/>
                <a:sym typeface="Raleway"/>
              </a:rPr>
              <a:t> </a:t>
            </a:r>
            <a:r>
              <a:rPr b="0" i="0" lang="fr-FR">
                <a:solidFill>
                  <a:srgbClr val="5C6668"/>
                </a:solidFill>
                <a:latin typeface="Raleway"/>
                <a:ea typeface="Raleway"/>
                <a:cs typeface="Raleway"/>
                <a:sym typeface="Raleway"/>
              </a:rPr>
              <a:t>(Eglises Baptistes en Mission à l’International)</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lang="fr-FR"/>
              <a:t>Quelques mots sur l’EBM International</a:t>
            </a:r>
            <a:endParaRPr/>
          </a:p>
          <a:p>
            <a:pPr indent="0" lvl="0" marL="158750" rtl="0" algn="l">
              <a:lnSpc>
                <a:spcPct val="100000"/>
              </a:lnSpc>
              <a:spcBef>
                <a:spcPts val="0"/>
              </a:spcBef>
              <a:spcAft>
                <a:spcPts val="0"/>
              </a:spcAft>
              <a:buSzPts val="1100"/>
              <a:buFont typeface="Arial"/>
              <a:buNone/>
            </a:pPr>
            <a:r>
              <a:rPr b="1" i="0" lang="fr-FR">
                <a:latin typeface="Arial"/>
                <a:ea typeface="Arial"/>
                <a:cs typeface="Arial"/>
                <a:sym typeface="Arial"/>
              </a:rPr>
              <a:t>Sa Mission :</a:t>
            </a:r>
            <a:endParaRPr/>
          </a:p>
          <a:p>
            <a:pPr indent="-298450" lvl="0" marL="457200" rtl="0" algn="l">
              <a:lnSpc>
                <a:spcPct val="100000"/>
              </a:lnSpc>
              <a:spcBef>
                <a:spcPts val="0"/>
              </a:spcBef>
              <a:spcAft>
                <a:spcPts val="0"/>
              </a:spcAft>
              <a:buSzPts val="1100"/>
              <a:buChar char="●"/>
            </a:pPr>
            <a:r>
              <a:rPr b="0" i="0" lang="fr-FR">
                <a:solidFill>
                  <a:srgbClr val="5C6668"/>
                </a:solidFill>
                <a:latin typeface="Raleway"/>
                <a:ea typeface="Raleway"/>
                <a:cs typeface="Raleway"/>
                <a:sym typeface="Raleway"/>
              </a:rPr>
              <a:t>En partenariat avec les Églises baptistes locales dans le monde, nous annonçons le Christ pour apporter la justice, la restauration et l’espérance autour de nous.</a:t>
            </a:r>
            <a:endParaRPr/>
          </a:p>
          <a:p>
            <a:pPr indent="-298450" lvl="0" marL="457200" rtl="0" algn="l">
              <a:lnSpc>
                <a:spcPct val="100000"/>
              </a:lnSpc>
              <a:spcBef>
                <a:spcPts val="0"/>
              </a:spcBef>
              <a:spcAft>
                <a:spcPts val="0"/>
              </a:spcAft>
              <a:buSzPts val="1100"/>
              <a:buChar char="●"/>
            </a:pPr>
            <a:r>
              <a:rPr b="0" i="0" lang="fr-FR">
                <a:solidFill>
                  <a:srgbClr val="5C6668"/>
                </a:solidFill>
                <a:latin typeface="Raleway"/>
                <a:ea typeface="Raleway"/>
                <a:cs typeface="Raleway"/>
                <a:sym typeface="Raleway"/>
              </a:rPr>
              <a:t>Nous sommes engagés à le faire sur une base d’égalité dans le partage et l’apprentissage, en donnant et en recevant.</a:t>
            </a:r>
            <a:endParaRPr/>
          </a:p>
          <a:p>
            <a:pPr indent="0" lvl="0" marL="158750" rtl="0" algn="l">
              <a:lnSpc>
                <a:spcPct val="100000"/>
              </a:lnSpc>
              <a:spcBef>
                <a:spcPts val="0"/>
              </a:spcBef>
              <a:spcAft>
                <a:spcPts val="0"/>
              </a:spcAft>
              <a:buSzPts val="1100"/>
              <a:buFont typeface="Arial"/>
              <a:buNone/>
            </a:pPr>
            <a:r>
              <a:rPr b="1" i="0" lang="fr-FR">
                <a:latin typeface="Arial"/>
                <a:ea typeface="Arial"/>
                <a:cs typeface="Arial"/>
                <a:sym typeface="Arial"/>
              </a:rPr>
              <a:t>Ses axes de travail</a:t>
            </a:r>
            <a:endParaRPr/>
          </a:p>
          <a:p>
            <a:pPr indent="-298450" lvl="0" marL="457200" rtl="0" algn="l">
              <a:lnSpc>
                <a:spcPct val="100000"/>
              </a:lnSpc>
              <a:spcBef>
                <a:spcPts val="0"/>
              </a:spcBef>
              <a:spcAft>
                <a:spcPts val="0"/>
              </a:spcAft>
              <a:buSzPts val="1100"/>
              <a:buChar char="●"/>
            </a:pPr>
            <a:r>
              <a:rPr b="0" i="1" lang="fr-FR" u="none">
                <a:latin typeface="Arial"/>
                <a:ea typeface="Arial"/>
                <a:cs typeface="Arial"/>
                <a:sym typeface="Arial"/>
              </a:rPr>
              <a:t>Le développement des Églises</a:t>
            </a:r>
            <a:r>
              <a:rPr b="0" i="0" lang="fr-FR" u="none">
                <a:latin typeface="Arial"/>
                <a:ea typeface="Arial"/>
                <a:cs typeface="Arial"/>
                <a:sym typeface="Arial"/>
              </a:rPr>
              <a:t> : </a:t>
            </a:r>
            <a:r>
              <a:rPr b="0" i="0" lang="fr-FR">
                <a:solidFill>
                  <a:srgbClr val="5C6668"/>
                </a:solidFill>
                <a:latin typeface="Raleway"/>
                <a:ea typeface="Raleway"/>
                <a:cs typeface="Raleway"/>
                <a:sym typeface="Raleway"/>
              </a:rPr>
              <a:t>Les Églises locales s’engagent dans leur contexte à vivre le message de l’Évangile. Nous soutenons des projets qui leur permettent de le faire, tels que la formation théologique, l’éducation, l’évangélisation et l’implantation d’Églises.</a:t>
            </a:r>
            <a:endParaRPr/>
          </a:p>
          <a:p>
            <a:pPr indent="-298450" lvl="0" marL="457200" rtl="0" algn="l">
              <a:lnSpc>
                <a:spcPct val="100000"/>
              </a:lnSpc>
              <a:spcBef>
                <a:spcPts val="0"/>
              </a:spcBef>
              <a:spcAft>
                <a:spcPts val="0"/>
              </a:spcAft>
              <a:buSzPts val="1100"/>
              <a:buChar char="●"/>
            </a:pPr>
            <a:r>
              <a:rPr b="0" i="1" lang="fr-FR" sz="1100" u="none" cap="none" strike="noStrike">
                <a:solidFill>
                  <a:srgbClr val="000000"/>
                </a:solidFill>
                <a:latin typeface="Arial"/>
                <a:ea typeface="Arial"/>
                <a:cs typeface="Arial"/>
                <a:sym typeface="Arial"/>
              </a:rPr>
              <a:t>Les enfants à risque </a:t>
            </a:r>
            <a:r>
              <a:rPr b="0" i="0" lang="fr-FR" sz="1100" u="none" cap="none" strike="noStrike">
                <a:solidFill>
                  <a:srgbClr val="000000"/>
                </a:solidFill>
                <a:latin typeface="Arial"/>
                <a:ea typeface="Arial"/>
                <a:cs typeface="Arial"/>
                <a:sym typeface="Arial"/>
              </a:rPr>
              <a:t>: </a:t>
            </a:r>
            <a:r>
              <a:rPr b="0" i="0" lang="fr-FR" u="none">
                <a:solidFill>
                  <a:srgbClr val="5C6668"/>
                </a:solidFill>
                <a:latin typeface="Raleway"/>
                <a:ea typeface="Raleway"/>
                <a:cs typeface="Raleway"/>
                <a:sym typeface="Raleway"/>
              </a:rPr>
              <a:t>Leur</a:t>
            </a:r>
            <a:r>
              <a:rPr b="0" i="0" lang="fr-FR">
                <a:solidFill>
                  <a:srgbClr val="5C6668"/>
                </a:solidFill>
                <a:latin typeface="Raleway"/>
                <a:ea typeface="Raleway"/>
                <a:cs typeface="Raleway"/>
                <a:sym typeface="Raleway"/>
              </a:rPr>
              <a:t> apporter l’amour, les soins, la sécurité, un foyer et l’accès à l’éducation.</a:t>
            </a:r>
            <a:endParaRPr/>
          </a:p>
          <a:p>
            <a:pPr indent="-298450" lvl="0" marL="457200" rtl="0" algn="l">
              <a:lnSpc>
                <a:spcPct val="100000"/>
              </a:lnSpc>
              <a:spcBef>
                <a:spcPts val="0"/>
              </a:spcBef>
              <a:spcAft>
                <a:spcPts val="0"/>
              </a:spcAft>
              <a:buSzPts val="1100"/>
              <a:buChar char="●"/>
            </a:pPr>
            <a:r>
              <a:rPr b="0" i="1" lang="fr-FR">
                <a:latin typeface="Arial"/>
                <a:ea typeface="Arial"/>
                <a:cs typeface="Arial"/>
                <a:sym typeface="Arial"/>
              </a:rPr>
              <a:t>La disponibilité des soins de santé </a:t>
            </a:r>
            <a:r>
              <a:rPr b="1" i="0" lang="fr-FR">
                <a:latin typeface="Arial"/>
                <a:ea typeface="Arial"/>
                <a:cs typeface="Arial"/>
                <a:sym typeface="Arial"/>
              </a:rPr>
              <a:t>: </a:t>
            </a:r>
            <a:r>
              <a:rPr b="0" i="0" lang="fr-FR">
                <a:solidFill>
                  <a:srgbClr val="5C6668"/>
                </a:solidFill>
                <a:latin typeface="Raleway"/>
                <a:ea typeface="Raleway"/>
                <a:cs typeface="Raleway"/>
                <a:sym typeface="Raleway"/>
              </a:rPr>
              <a:t>Faire en sorte que les soins de santé appropriés soient disponibles, en particulier pour les populations exposées.</a:t>
            </a:r>
            <a:endParaRPr/>
          </a:p>
          <a:p>
            <a:pPr indent="-298450" lvl="0" marL="457200" rtl="0" algn="l">
              <a:lnSpc>
                <a:spcPct val="100000"/>
              </a:lnSpc>
              <a:spcBef>
                <a:spcPts val="0"/>
              </a:spcBef>
              <a:spcAft>
                <a:spcPts val="0"/>
              </a:spcAft>
              <a:buSzPts val="1100"/>
              <a:buChar char="●"/>
            </a:pPr>
            <a:r>
              <a:rPr b="0" i="1" lang="fr-FR">
                <a:latin typeface="Arial"/>
                <a:ea typeface="Arial"/>
                <a:cs typeface="Arial"/>
                <a:sym typeface="Arial"/>
              </a:rPr>
              <a:t>Le renforcement des capacités </a:t>
            </a:r>
            <a:r>
              <a:rPr b="1" i="0" lang="fr-FR">
                <a:latin typeface="Arial"/>
                <a:ea typeface="Arial"/>
                <a:cs typeface="Arial"/>
                <a:sym typeface="Arial"/>
              </a:rPr>
              <a:t>: </a:t>
            </a:r>
            <a:r>
              <a:rPr b="0" i="0" lang="fr-FR">
                <a:solidFill>
                  <a:srgbClr val="5C6668"/>
                </a:solidFill>
                <a:latin typeface="Raleway"/>
                <a:ea typeface="Raleway"/>
                <a:cs typeface="Raleway"/>
                <a:sym typeface="Raleway"/>
              </a:rPr>
              <a:t>Permettre aux personnes de pourvoir à leurs propres besoins, d’influencer positivement leurs communautés et de proposer des solutions aux problèmes sociaux et écologiques.</a:t>
            </a:r>
            <a:endParaRPr/>
          </a:p>
          <a:p>
            <a:pPr indent="-298450" lvl="0" marL="457200" rtl="0" algn="l">
              <a:lnSpc>
                <a:spcPct val="100000"/>
              </a:lnSpc>
              <a:spcBef>
                <a:spcPts val="0"/>
              </a:spcBef>
              <a:spcAft>
                <a:spcPts val="0"/>
              </a:spcAft>
              <a:buSzPts val="1100"/>
              <a:buChar char="●"/>
            </a:pPr>
            <a:r>
              <a:rPr b="0" i="1" lang="fr-FR">
                <a:latin typeface="Arial"/>
                <a:ea typeface="Arial"/>
                <a:cs typeface="Arial"/>
                <a:sym typeface="Arial"/>
              </a:rPr>
              <a:t>Le secours </a:t>
            </a:r>
            <a:r>
              <a:rPr b="1" i="0" lang="fr-FR">
                <a:latin typeface="Arial"/>
                <a:ea typeface="Arial"/>
                <a:cs typeface="Arial"/>
                <a:sym typeface="Arial"/>
              </a:rPr>
              <a:t>: </a:t>
            </a:r>
            <a:r>
              <a:rPr b="0" i="0" lang="fr-FR">
                <a:solidFill>
                  <a:srgbClr val="5C6668"/>
                </a:solidFill>
                <a:latin typeface="Raleway"/>
                <a:ea typeface="Raleway"/>
                <a:cs typeface="Raleway"/>
                <a:sym typeface="Raleway"/>
              </a:rPr>
              <a:t>En cas de catastrophe, nous fournissons nourriture, eau, vêtements, aide d’urgence, abris de secours et un bon système sanitaire et d’hygiène.</a:t>
            </a:r>
            <a:endParaRPr/>
          </a:p>
          <a:p>
            <a:pPr indent="0" lvl="0" marL="158750" rtl="0" algn="l">
              <a:lnSpc>
                <a:spcPct val="100000"/>
              </a:lnSpc>
              <a:spcBef>
                <a:spcPts val="0"/>
              </a:spcBef>
              <a:spcAft>
                <a:spcPts val="0"/>
              </a:spcAft>
              <a:buSzPts val="1100"/>
              <a:buFont typeface="Arial"/>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7dfe20ad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30973" lvl="0" marL="233348" marR="474643" rtl="0" algn="l">
              <a:lnSpc>
                <a:spcPct val="113590"/>
              </a:lnSpc>
              <a:spcBef>
                <a:spcPts val="1117"/>
              </a:spcBef>
              <a:spcAft>
                <a:spcPts val="0"/>
              </a:spcAft>
              <a:buSzPts val="1100"/>
              <a:buNone/>
            </a:pPr>
            <a:r>
              <a:rPr lang="fr-FR">
                <a:solidFill>
                  <a:schemeClr val="dk1"/>
                </a:solidFill>
                <a:latin typeface="Calibri"/>
                <a:ea typeface="Calibri"/>
                <a:cs typeface="Calibri"/>
                <a:sym typeface="Calibri"/>
              </a:rPr>
              <a:t>Actuellement, quatre couples missionnaires français sont envoyés et soutenus par notre fédération : </a:t>
            </a:r>
            <a:endParaRPr>
              <a:solidFill>
                <a:schemeClr val="dk1"/>
              </a:solidFill>
              <a:latin typeface="Calibri"/>
              <a:ea typeface="Calibri"/>
              <a:cs typeface="Calibri"/>
              <a:sym typeface="Calibri"/>
            </a:endParaRPr>
          </a:p>
          <a:p>
            <a:pPr indent="-230973" lvl="0" marL="233348" marR="474643" rtl="0" algn="l">
              <a:lnSpc>
                <a:spcPct val="113590"/>
              </a:lnSpc>
              <a:spcBef>
                <a:spcPts val="1117"/>
              </a:spcBef>
              <a:spcAft>
                <a:spcPts val="0"/>
              </a:spcAft>
              <a:buClr>
                <a:schemeClr val="dk1"/>
              </a:buClr>
              <a:buSzPts val="1100"/>
              <a:buFont typeface="Arial"/>
              <a:buNone/>
            </a:pPr>
            <a:r>
              <a:rPr lang="fr-FR">
                <a:solidFill>
                  <a:schemeClr val="dk1"/>
                </a:solidFill>
                <a:latin typeface="Calibri"/>
                <a:ea typeface="Calibri"/>
                <a:cs typeface="Calibri"/>
                <a:sym typeface="Calibri"/>
              </a:rPr>
              <a:t>- </a:t>
            </a:r>
            <a:r>
              <a:rPr b="1" lang="fr-FR">
                <a:solidFill>
                  <a:schemeClr val="dk1"/>
                </a:solidFill>
                <a:latin typeface="Calibri"/>
                <a:ea typeface="Calibri"/>
                <a:cs typeface="Calibri"/>
                <a:sym typeface="Calibri"/>
              </a:rPr>
              <a:t>Alice et Daniel SELY </a:t>
            </a:r>
            <a:r>
              <a:rPr lang="fr-FR">
                <a:solidFill>
                  <a:schemeClr val="dk1"/>
                </a:solidFill>
                <a:latin typeface="Calibri"/>
                <a:ea typeface="Calibri"/>
                <a:cs typeface="Calibri"/>
                <a:sym typeface="Calibri"/>
              </a:rPr>
              <a:t>en Thaïlande</a:t>
            </a:r>
            <a:endParaRPr>
              <a:solidFill>
                <a:schemeClr val="dk1"/>
              </a:solidFill>
              <a:latin typeface="Calibri"/>
              <a:ea typeface="Calibri"/>
              <a:cs typeface="Calibri"/>
              <a:sym typeface="Calibri"/>
            </a:endParaRPr>
          </a:p>
          <a:p>
            <a:pPr indent="0" lvl="0" marL="0" marR="1145763" rtl="0" algn="l">
              <a:lnSpc>
                <a:spcPct val="113590"/>
              </a:lnSpc>
              <a:spcBef>
                <a:spcPts val="67"/>
              </a:spcBef>
              <a:spcAft>
                <a:spcPts val="0"/>
              </a:spcAft>
              <a:buClr>
                <a:schemeClr val="dk1"/>
              </a:buClr>
              <a:buSzPts val="1100"/>
              <a:buFont typeface="Arial"/>
              <a:buNone/>
            </a:pPr>
            <a:r>
              <a:rPr lang="fr-FR">
                <a:solidFill>
                  <a:schemeClr val="dk1"/>
                </a:solidFill>
                <a:latin typeface="Calibri"/>
                <a:ea typeface="Calibri"/>
                <a:cs typeface="Calibri"/>
                <a:sym typeface="Calibri"/>
              </a:rPr>
              <a:t>- </a:t>
            </a:r>
            <a:r>
              <a:rPr b="1" lang="fr-FR">
                <a:solidFill>
                  <a:schemeClr val="dk1"/>
                </a:solidFill>
                <a:latin typeface="Calibri"/>
                <a:ea typeface="Calibri"/>
                <a:cs typeface="Calibri"/>
                <a:sym typeface="Calibri"/>
              </a:rPr>
              <a:t>Loïs et Nathan MINARD </a:t>
            </a:r>
            <a:r>
              <a:rPr lang="fr-FR">
                <a:solidFill>
                  <a:schemeClr val="dk1"/>
                </a:solidFill>
                <a:latin typeface="Calibri"/>
                <a:ea typeface="Calibri"/>
                <a:cs typeface="Calibri"/>
                <a:sym typeface="Calibri"/>
              </a:rPr>
              <a:t>avec leurs enfants, </a:t>
            </a:r>
            <a:r>
              <a:rPr b="1" lang="fr-FR">
                <a:solidFill>
                  <a:schemeClr val="dk1"/>
                </a:solidFill>
                <a:latin typeface="Calibri"/>
                <a:ea typeface="Calibri"/>
                <a:cs typeface="Calibri"/>
                <a:sym typeface="Calibri"/>
              </a:rPr>
              <a:t>Timaël et Aïna</a:t>
            </a:r>
            <a:r>
              <a:rPr lang="fr-FR">
                <a:solidFill>
                  <a:schemeClr val="dk1"/>
                </a:solidFill>
                <a:latin typeface="Calibri"/>
                <a:ea typeface="Calibri"/>
                <a:cs typeface="Calibri"/>
                <a:sym typeface="Calibri"/>
              </a:rPr>
              <a:t>, au Cameroun</a:t>
            </a:r>
            <a:endParaRPr>
              <a:solidFill>
                <a:schemeClr val="dk1"/>
              </a:solidFill>
              <a:latin typeface="Calibri"/>
              <a:ea typeface="Calibri"/>
              <a:cs typeface="Calibri"/>
              <a:sym typeface="Calibri"/>
            </a:endParaRPr>
          </a:p>
          <a:p>
            <a:pPr indent="0" lvl="0" marL="0" marR="17212" rtl="0" algn="l">
              <a:lnSpc>
                <a:spcPct val="113590"/>
              </a:lnSpc>
              <a:spcBef>
                <a:spcPts val="67"/>
              </a:spcBef>
              <a:spcAft>
                <a:spcPts val="0"/>
              </a:spcAft>
              <a:buSzPts val="1100"/>
              <a:buNone/>
            </a:pPr>
            <a:r>
              <a:rPr lang="fr-FR">
                <a:solidFill>
                  <a:schemeClr val="dk1"/>
                </a:solidFill>
                <a:latin typeface="Calibri"/>
                <a:ea typeface="Calibri"/>
                <a:cs typeface="Calibri"/>
                <a:sym typeface="Calibri"/>
              </a:rPr>
              <a:t>- </a:t>
            </a:r>
            <a:r>
              <a:rPr b="1" lang="fr-FR">
                <a:solidFill>
                  <a:schemeClr val="dk1"/>
                </a:solidFill>
                <a:latin typeface="Calibri"/>
                <a:ea typeface="Calibri"/>
                <a:cs typeface="Calibri"/>
                <a:sym typeface="Calibri"/>
              </a:rPr>
              <a:t>Didier et Uranie ASTORGA</a:t>
            </a:r>
            <a:r>
              <a:rPr lang="fr-FR">
                <a:solidFill>
                  <a:schemeClr val="dk1"/>
                </a:solidFill>
                <a:latin typeface="Calibri"/>
                <a:ea typeface="Calibri"/>
                <a:cs typeface="Calibri"/>
                <a:sym typeface="Calibri"/>
              </a:rPr>
              <a:t> à Djibouti </a:t>
            </a:r>
            <a:endParaRPr>
              <a:solidFill>
                <a:schemeClr val="dk1"/>
              </a:solidFill>
              <a:latin typeface="Calibri"/>
              <a:ea typeface="Calibri"/>
              <a:cs typeface="Calibri"/>
              <a:sym typeface="Calibri"/>
            </a:endParaRPr>
          </a:p>
          <a:p>
            <a:pPr indent="0" lvl="0" marL="0" marR="1145763" rtl="0" algn="l">
              <a:lnSpc>
                <a:spcPct val="113590"/>
              </a:lnSpc>
              <a:spcBef>
                <a:spcPts val="67"/>
              </a:spcBef>
              <a:spcAft>
                <a:spcPts val="0"/>
              </a:spcAft>
              <a:buClr>
                <a:schemeClr val="dk1"/>
              </a:buClr>
              <a:buSzPts val="1100"/>
              <a:buFont typeface="Arial"/>
              <a:buNone/>
            </a:pPr>
            <a:r>
              <a:rPr lang="fr-FR">
                <a:solidFill>
                  <a:schemeClr val="dk1"/>
                </a:solidFill>
                <a:latin typeface="Calibri"/>
                <a:ea typeface="Calibri"/>
                <a:cs typeface="Calibri"/>
                <a:sym typeface="Calibri"/>
              </a:rPr>
              <a:t>- </a:t>
            </a:r>
            <a:r>
              <a:rPr b="1" lang="fr-FR">
                <a:solidFill>
                  <a:schemeClr val="dk1"/>
                </a:solidFill>
                <a:latin typeface="Calibri"/>
                <a:ea typeface="Calibri"/>
                <a:cs typeface="Calibri"/>
                <a:sym typeface="Calibri"/>
              </a:rPr>
              <a:t>Delphine et Timothée MINARD </a:t>
            </a:r>
            <a:r>
              <a:rPr lang="fr-FR">
                <a:solidFill>
                  <a:schemeClr val="dk1"/>
                </a:solidFill>
                <a:latin typeface="Calibri"/>
                <a:ea typeface="Calibri"/>
                <a:cs typeface="Calibri"/>
                <a:sym typeface="Calibri"/>
              </a:rPr>
              <a:t>avec leurs enfants, </a:t>
            </a:r>
            <a:r>
              <a:rPr b="1" lang="fr-FR">
                <a:solidFill>
                  <a:schemeClr val="dk1"/>
                </a:solidFill>
                <a:latin typeface="Calibri"/>
                <a:ea typeface="Calibri"/>
                <a:cs typeface="Calibri"/>
                <a:sym typeface="Calibri"/>
              </a:rPr>
              <a:t>Eve et Ethan</a:t>
            </a:r>
            <a:r>
              <a:rPr lang="fr-FR">
                <a:solidFill>
                  <a:schemeClr val="dk1"/>
                </a:solidFill>
                <a:latin typeface="Calibri"/>
                <a:ea typeface="Calibri"/>
                <a:cs typeface="Calibri"/>
                <a:sym typeface="Calibri"/>
              </a:rPr>
              <a:t>, ont terminé leur mission à Madagascar</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36" name="Google Shape;136;g317dfe20ad1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lang="fr-FR"/>
              <a:t>Nous quittons la France pour aller en Thaïlande rejoindre le couple Daniel et Alice Sely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Font typeface="Raleway"/>
              <a:buNone/>
            </a:pPr>
            <a:r>
              <a:rPr b="0" i="0" lang="fr-FR" sz="3200">
                <a:solidFill>
                  <a:srgbClr val="5C6668"/>
                </a:solidFill>
                <a:latin typeface="Raleway"/>
                <a:ea typeface="Raleway"/>
                <a:cs typeface="Raleway"/>
                <a:sym typeface="Raleway"/>
              </a:rPr>
              <a:t>Suite à un appel précis du Seigneur, Daniel et son épouse Alice travaillent depuis 6 ans parmi le peuple Mienh dans le nord de la Thaïlande et du Laos.</a:t>
            </a:r>
            <a:endParaRPr/>
          </a:p>
          <a:p>
            <a:pPr indent="0" lvl="0" marL="158750" rtl="0" algn="just">
              <a:lnSpc>
                <a:spcPct val="100000"/>
              </a:lnSpc>
              <a:spcBef>
                <a:spcPts val="0"/>
              </a:spcBef>
              <a:spcAft>
                <a:spcPts val="0"/>
              </a:spcAft>
              <a:buSzPts val="1100"/>
              <a:buFont typeface="Arial"/>
              <a:buNone/>
            </a:pPr>
            <a:r>
              <a:t/>
            </a:r>
            <a:endParaRPr b="0" i="0" sz="3200">
              <a:solidFill>
                <a:srgbClr val="5C6668"/>
              </a:solidFill>
              <a:latin typeface="Raleway"/>
              <a:ea typeface="Raleway"/>
              <a:cs typeface="Raleway"/>
              <a:sym typeface="Raleway"/>
            </a:endParaRPr>
          </a:p>
          <a:p>
            <a:pPr indent="0" lvl="0" marL="158750" rtl="0" algn="just">
              <a:lnSpc>
                <a:spcPct val="100000"/>
              </a:lnSpc>
              <a:spcBef>
                <a:spcPts val="0"/>
              </a:spcBef>
              <a:spcAft>
                <a:spcPts val="0"/>
              </a:spcAft>
              <a:buSzPts val="1100"/>
              <a:buFont typeface="Raleway"/>
              <a:buNone/>
            </a:pPr>
            <a:r>
              <a:rPr b="0" i="0" lang="fr-FR" sz="3200">
                <a:solidFill>
                  <a:srgbClr val="5C6668"/>
                </a:solidFill>
                <a:latin typeface="Raleway"/>
                <a:ea typeface="Raleway"/>
                <a:cs typeface="Raleway"/>
                <a:sym typeface="Raleway"/>
              </a:rPr>
              <a:t>Daniel assure là-bas un ministère de formation des chrétiens et des responsables d’Églises.</a:t>
            </a:r>
            <a:endParaRPr/>
          </a:p>
          <a:p>
            <a:pPr indent="0" lvl="0" marL="158750" marR="0" rtl="0" algn="just">
              <a:lnSpc>
                <a:spcPct val="100000"/>
              </a:lnSpc>
              <a:spcBef>
                <a:spcPts val="0"/>
              </a:spcBef>
              <a:spcAft>
                <a:spcPts val="0"/>
              </a:spcAft>
              <a:buClr>
                <a:srgbClr val="000000"/>
              </a:buClr>
              <a:buSzPts val="1100"/>
              <a:buFont typeface="Arial"/>
              <a:buNone/>
            </a:pPr>
            <a:r>
              <a:rPr b="0" i="0" lang="fr-FR" sz="3200" u="none" strike="noStrike">
                <a:solidFill>
                  <a:srgbClr val="3C4043"/>
                </a:solidFill>
                <a:latin typeface="Arial"/>
                <a:ea typeface="Arial"/>
                <a:cs typeface="Arial"/>
                <a:sym typeface="Arial"/>
              </a:rPr>
              <a:t>Daniel doit prendre beaucoup de temps pour préparer ses cours de formation biblique car il doit toujours traduire ce qui existe dans une autre langue pour pouvoir l’utiliser puisqu’il n’y a pas de littérature en Mienh. Il a trouvé un groupe de personnes désireuses de le suivre sur le projet de formation qui en est maintenant à la 6ème année de formation des responsables. </a:t>
            </a:r>
            <a:endParaRPr b="0" sz="3200"/>
          </a:p>
          <a:p>
            <a:pPr indent="0" lvl="0" marL="158750" rtl="0" algn="just">
              <a:lnSpc>
                <a:spcPct val="100000"/>
              </a:lnSpc>
              <a:spcBef>
                <a:spcPts val="0"/>
              </a:spcBef>
              <a:spcAft>
                <a:spcPts val="0"/>
              </a:spcAft>
              <a:buSzPts val="1100"/>
              <a:buFont typeface="Arial"/>
              <a:buNone/>
            </a:pPr>
            <a:r>
              <a:t/>
            </a:r>
            <a:endParaRPr b="0" i="0" sz="3200">
              <a:solidFill>
                <a:srgbClr val="5C6668"/>
              </a:solidFill>
              <a:latin typeface="Raleway"/>
              <a:ea typeface="Raleway"/>
              <a:cs typeface="Raleway"/>
              <a:sym typeface="Raleway"/>
            </a:endParaRPr>
          </a:p>
          <a:p>
            <a:pPr indent="0" lvl="0" marL="158750" marR="0" rtl="0" algn="just">
              <a:lnSpc>
                <a:spcPct val="100000"/>
              </a:lnSpc>
              <a:spcBef>
                <a:spcPts val="0"/>
              </a:spcBef>
              <a:spcAft>
                <a:spcPts val="0"/>
              </a:spcAft>
              <a:buClr>
                <a:srgbClr val="000000"/>
              </a:buClr>
              <a:buSzPts val="1100"/>
              <a:buFont typeface="Arial"/>
              <a:buNone/>
            </a:pPr>
            <a:r>
              <a:rPr b="0" i="0" lang="fr-FR" sz="3200" u="none" strike="noStrike">
                <a:solidFill>
                  <a:srgbClr val="3C4043"/>
                </a:solidFill>
                <a:latin typeface="Arial"/>
                <a:ea typeface="Arial"/>
                <a:cs typeface="Arial"/>
                <a:sym typeface="Arial"/>
              </a:rPr>
              <a:t>Alice veut développer auprès des femmes le travail qu’elle avait à cœur lorsqu’elle est partie avec son mari :</a:t>
            </a:r>
            <a:endParaRPr/>
          </a:p>
          <a:p>
            <a:pPr indent="-298450" lvl="0" marL="457200" marR="0" rtl="0" algn="just">
              <a:lnSpc>
                <a:spcPct val="100000"/>
              </a:lnSpc>
              <a:spcBef>
                <a:spcPts val="0"/>
              </a:spcBef>
              <a:spcAft>
                <a:spcPts val="0"/>
              </a:spcAft>
              <a:buClr>
                <a:srgbClr val="000000"/>
              </a:buClr>
              <a:buSzPts val="1100"/>
              <a:buFont typeface="Arial"/>
              <a:buChar char="-"/>
            </a:pPr>
            <a:r>
              <a:rPr b="0" i="0" lang="fr-FR" sz="3200" u="none" strike="noStrike">
                <a:solidFill>
                  <a:srgbClr val="3C4043"/>
                </a:solidFill>
                <a:latin typeface="Arial"/>
                <a:ea typeface="Arial"/>
                <a:cs typeface="Arial"/>
                <a:sym typeface="Arial"/>
              </a:rPr>
              <a:t>des enseignements bibliques</a:t>
            </a:r>
            <a:endParaRPr/>
          </a:p>
          <a:p>
            <a:pPr indent="-298450" lvl="0" marL="457200" marR="0" rtl="0" algn="just">
              <a:lnSpc>
                <a:spcPct val="100000"/>
              </a:lnSpc>
              <a:spcBef>
                <a:spcPts val="0"/>
              </a:spcBef>
              <a:spcAft>
                <a:spcPts val="0"/>
              </a:spcAft>
              <a:buClr>
                <a:srgbClr val="000000"/>
              </a:buClr>
              <a:buSzPts val="1100"/>
              <a:buFont typeface="Arial"/>
              <a:buChar char="-"/>
            </a:pPr>
            <a:r>
              <a:rPr b="0" i="0" lang="fr-FR" sz="3200" u="none" strike="noStrike">
                <a:solidFill>
                  <a:srgbClr val="3C4043"/>
                </a:solidFill>
                <a:latin typeface="Arial"/>
                <a:ea typeface="Arial"/>
                <a:cs typeface="Arial"/>
                <a:sym typeface="Arial"/>
              </a:rPr>
              <a:t>développer quelque chose dans le domaine sanitaire, par exemple une meilleure compréhension de la nécessité de prendre les bons médicaments, il y a toujours des personnes qui n’ont pas de formation médicale et donnent de mauvais conseils pour pousser les gens à prendre des substances qui ne les traitent pas correctement (style guérisseurs…). </a:t>
            </a:r>
            <a:endParaRPr/>
          </a:p>
          <a:p>
            <a:pPr indent="-298450" lvl="0" marL="457200" marR="0" rtl="0" algn="just">
              <a:lnSpc>
                <a:spcPct val="100000"/>
              </a:lnSpc>
              <a:spcBef>
                <a:spcPts val="0"/>
              </a:spcBef>
              <a:spcAft>
                <a:spcPts val="0"/>
              </a:spcAft>
              <a:buClr>
                <a:srgbClr val="000000"/>
              </a:buClr>
              <a:buSzPts val="1100"/>
              <a:buFont typeface="Arial"/>
              <a:buChar char="-"/>
            </a:pPr>
            <a:r>
              <a:rPr b="0" i="0" lang="fr-FR" sz="3200" u="none" strike="noStrike">
                <a:solidFill>
                  <a:srgbClr val="3C4043"/>
                </a:solidFill>
                <a:latin typeface="Arial"/>
                <a:ea typeface="Arial"/>
                <a:cs typeface="Arial"/>
                <a:sym typeface="Arial"/>
              </a:rPr>
              <a:t>travailler sur le sujet des mariages précoces. </a:t>
            </a:r>
            <a:endParaRPr b="0" sz="3200"/>
          </a:p>
          <a:p>
            <a:pPr indent="0" lvl="0" marL="158750" marR="0" rtl="0" algn="just">
              <a:lnSpc>
                <a:spcPct val="100000"/>
              </a:lnSpc>
              <a:spcBef>
                <a:spcPts val="0"/>
              </a:spcBef>
              <a:spcAft>
                <a:spcPts val="0"/>
              </a:spcAft>
              <a:buClr>
                <a:srgbClr val="000000"/>
              </a:buClr>
              <a:buSzPts val="1100"/>
              <a:buFont typeface="Arial"/>
              <a:buNone/>
            </a:pPr>
            <a:r>
              <a:rPr b="0" i="0" lang="fr-FR" sz="3200" u="none" strike="noStrike">
                <a:solidFill>
                  <a:srgbClr val="3C4043"/>
                </a:solidFill>
                <a:latin typeface="Arial"/>
                <a:ea typeface="Arial"/>
                <a:cs typeface="Arial"/>
                <a:sym typeface="Arial"/>
              </a:rPr>
              <a:t>Alice, qui ne parle pas le MIENH, a des difficultés à communiquer et nous demande de prier pour elle pour qu’elle trouve sa place dans le travail en Thaïlande, qu’elle arrive à se faire comprendre. </a:t>
            </a:r>
            <a:endParaRPr/>
          </a:p>
          <a:p>
            <a:pPr indent="0" lvl="0" marL="158750" marR="0" rtl="0" algn="just">
              <a:lnSpc>
                <a:spcPct val="100000"/>
              </a:lnSpc>
              <a:spcBef>
                <a:spcPts val="0"/>
              </a:spcBef>
              <a:spcAft>
                <a:spcPts val="0"/>
              </a:spcAft>
              <a:buClr>
                <a:srgbClr val="000000"/>
              </a:buClr>
              <a:buSzPts val="1100"/>
              <a:buFont typeface="Arial"/>
              <a:buNone/>
            </a:pPr>
            <a:r>
              <a:t/>
            </a:r>
            <a:endParaRPr b="0" i="0" sz="3200" u="none" strike="noStrike">
              <a:solidFill>
                <a:srgbClr val="3C4043"/>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Font typeface="Arial"/>
              <a:buNone/>
            </a:pPr>
            <a:r>
              <a:rPr b="0" i="0" lang="fr-FR" sz="3200" u="none" strike="noStrike">
                <a:solidFill>
                  <a:srgbClr val="3C4043"/>
                </a:solidFill>
                <a:latin typeface="Arial"/>
                <a:ea typeface="Arial"/>
                <a:cs typeface="Arial"/>
                <a:sym typeface="Arial"/>
              </a:rPr>
              <a:t>Dès leur retour en septembre 2024, ils essaieront de mettre en place deux clubs d’enfants. </a:t>
            </a:r>
            <a:endParaRPr/>
          </a:p>
          <a:p>
            <a:pPr indent="0" lvl="0" marL="158750" rtl="0" algn="just">
              <a:lnSpc>
                <a:spcPct val="100000"/>
              </a:lnSpc>
              <a:spcBef>
                <a:spcPts val="0"/>
              </a:spcBef>
              <a:spcAft>
                <a:spcPts val="0"/>
              </a:spcAft>
              <a:buSzPts val="1100"/>
              <a:buFont typeface="Arial"/>
              <a:buNone/>
            </a:pPr>
            <a:r>
              <a:t/>
            </a:r>
            <a:endParaRPr b="0" i="0" sz="3200">
              <a:solidFill>
                <a:srgbClr val="5C6668"/>
              </a:solidFill>
              <a:latin typeface="Raleway"/>
              <a:ea typeface="Raleway"/>
              <a:cs typeface="Raleway"/>
              <a:sym typeface="Raleway"/>
            </a:endParaRPr>
          </a:p>
          <a:p>
            <a:pPr indent="0" lvl="0" marL="158750" rtl="0" algn="just">
              <a:lnSpc>
                <a:spcPct val="100000"/>
              </a:lnSpc>
              <a:spcBef>
                <a:spcPts val="0"/>
              </a:spcBef>
              <a:spcAft>
                <a:spcPts val="0"/>
              </a:spcAft>
              <a:buSzPts val="1100"/>
              <a:buFont typeface="Raleway"/>
              <a:buNone/>
            </a:pPr>
            <a:r>
              <a:rPr b="0" i="0" lang="fr-FR" sz="3200">
                <a:solidFill>
                  <a:srgbClr val="5C6668"/>
                </a:solidFill>
                <a:latin typeface="Raleway"/>
                <a:ea typeface="Raleway"/>
                <a:cs typeface="Raleway"/>
                <a:sym typeface="Raleway"/>
              </a:rPr>
              <a:t>Durant leur séjour en France cet été, ils ont pu récolter des fonds pour aider des </a:t>
            </a:r>
            <a:r>
              <a:rPr b="0" i="0" lang="fr-FR" sz="3200" u="none" strike="noStrike">
                <a:solidFill>
                  <a:srgbClr val="3C4043"/>
                </a:solidFill>
                <a:latin typeface="Arial"/>
                <a:ea typeface="Arial"/>
                <a:cs typeface="Arial"/>
                <a:sym typeface="Arial"/>
              </a:rPr>
              <a:t>familles particulièrement en difficulté. Ils ont donc rapporté des objets à vendre durant leur tournée d’églises pour aider ces familles. </a:t>
            </a:r>
            <a:endParaRPr/>
          </a:p>
          <a:p>
            <a:pPr indent="0" lvl="0" marL="158750" rtl="0" algn="just">
              <a:lnSpc>
                <a:spcPct val="100000"/>
              </a:lnSpc>
              <a:spcBef>
                <a:spcPts val="0"/>
              </a:spcBef>
              <a:spcAft>
                <a:spcPts val="0"/>
              </a:spcAft>
              <a:buSzPts val="1100"/>
              <a:buFont typeface="Arial"/>
              <a:buNone/>
            </a:pPr>
            <a:r>
              <a:rPr b="0" i="0" lang="fr-FR" sz="3200" u="none" strike="noStrike">
                <a:solidFill>
                  <a:srgbClr val="3C4043"/>
                </a:solidFill>
                <a:latin typeface="Arial"/>
                <a:ea typeface="Arial"/>
                <a:cs typeface="Arial"/>
                <a:sym typeface="Arial"/>
              </a:rPr>
              <a:t>Ils ont aussi à cœur d’aider une église vétuste là où ils œuvrent. Un nouveau bâtiment est en train d’être construit à la place de l’ancien. Ainsi les Églises qu’ils ont visitées en France ont fait des dons pour ce projet, en plus de l’aide à la scolarité</a:t>
            </a:r>
            <a:r>
              <a:rPr b="0" i="0" lang="fr-FR" sz="3200">
                <a:solidFill>
                  <a:srgbClr val="5C6668"/>
                </a:solidFill>
                <a:latin typeface="Raleway"/>
                <a:ea typeface="Raleway"/>
                <a:cs typeface="Raleway"/>
                <a:sym typeface="Raleway"/>
              </a:rPr>
              <a:t> </a:t>
            </a:r>
            <a:endParaRPr/>
          </a:p>
          <a:p>
            <a:pPr indent="0" lvl="0" marL="158750" rtl="0" algn="just">
              <a:lnSpc>
                <a:spcPct val="100000"/>
              </a:lnSpc>
              <a:spcBef>
                <a:spcPts val="0"/>
              </a:spcBef>
              <a:spcAft>
                <a:spcPts val="0"/>
              </a:spcAft>
              <a:buSzPts val="1100"/>
              <a:buFont typeface="Arial"/>
              <a:buNone/>
            </a:pPr>
            <a:r>
              <a:t/>
            </a:r>
            <a:endParaRPr b="0" i="0" sz="3200">
              <a:solidFill>
                <a:srgbClr val="5C6668"/>
              </a:solidFill>
              <a:latin typeface="Raleway"/>
              <a:ea typeface="Raleway"/>
              <a:cs typeface="Raleway"/>
              <a:sym typeface="Raleway"/>
            </a:endParaRPr>
          </a:p>
          <a:p>
            <a:pPr indent="0" lvl="0" marL="158750" marR="0" rtl="0" algn="just">
              <a:lnSpc>
                <a:spcPct val="100000"/>
              </a:lnSpc>
              <a:spcBef>
                <a:spcPts val="0"/>
              </a:spcBef>
              <a:spcAft>
                <a:spcPts val="0"/>
              </a:spcAft>
              <a:buClr>
                <a:srgbClr val="000000"/>
              </a:buClr>
              <a:buSzPts val="1100"/>
              <a:buFont typeface="Arial"/>
              <a:buNone/>
            </a:pPr>
            <a:r>
              <a:rPr b="0" i="0" lang="fr-FR" sz="3200" u="sng">
                <a:solidFill>
                  <a:srgbClr val="3C4043"/>
                </a:solidFill>
                <a:latin typeface="Arial"/>
                <a:ea typeface="Arial"/>
                <a:cs typeface="Arial"/>
                <a:sym typeface="Arial"/>
              </a:rPr>
              <a:t>Sujets de prière </a:t>
            </a:r>
            <a:r>
              <a:rPr b="0" i="0" lang="fr-FR" sz="3200" u="none" strike="noStrike">
                <a:solidFill>
                  <a:srgbClr val="3C4043"/>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457200" lvl="3" marL="457200" marR="0" rtl="0" algn="just">
              <a:lnSpc>
                <a:spcPct val="100000"/>
              </a:lnSpc>
              <a:spcBef>
                <a:spcPts val="0"/>
              </a:spcBef>
              <a:spcAft>
                <a:spcPts val="0"/>
              </a:spcAft>
              <a:buClr>
                <a:srgbClr val="000000"/>
              </a:buClr>
              <a:buSzPts val="1100"/>
              <a:buFont typeface="Noto Sans Symbols"/>
              <a:buChar char="▪"/>
            </a:pPr>
            <a:r>
              <a:rPr b="0" i="0" lang="fr-FR" sz="1100" u="none" cap="none" strike="noStrike">
                <a:solidFill>
                  <a:srgbClr val="000000"/>
                </a:solidFill>
                <a:latin typeface="Arial"/>
                <a:ea typeface="Arial"/>
                <a:cs typeface="Arial"/>
                <a:sym typeface="Arial"/>
              </a:rPr>
              <a:t>Projet de formation des responsables d’églises MIENH</a:t>
            </a:r>
            <a:endParaRPr/>
          </a:p>
          <a:p>
            <a:pPr indent="-457200" lvl="3" marL="457200" marR="0" rtl="0" algn="just">
              <a:lnSpc>
                <a:spcPct val="100000"/>
              </a:lnSpc>
              <a:spcBef>
                <a:spcPts val="0"/>
              </a:spcBef>
              <a:spcAft>
                <a:spcPts val="0"/>
              </a:spcAft>
              <a:buClr>
                <a:srgbClr val="000000"/>
              </a:buClr>
              <a:buSzPts val="1100"/>
              <a:buFont typeface="Noto Sans Symbols"/>
              <a:buChar char="▪"/>
            </a:pPr>
            <a:r>
              <a:rPr b="0" i="0" lang="fr-FR" sz="1100" u="none" cap="none" strike="noStrike">
                <a:solidFill>
                  <a:srgbClr val="000000"/>
                </a:solidFill>
                <a:latin typeface="Arial"/>
                <a:ea typeface="Arial"/>
                <a:cs typeface="Arial"/>
                <a:sym typeface="Arial"/>
              </a:rPr>
              <a:t>Travail d’enseignements biblique et sanitaire d’Alice parmi les femmes</a:t>
            </a:r>
            <a:endParaRPr/>
          </a:p>
          <a:p>
            <a:pPr indent="-457200" lvl="3" marL="457200" marR="0" rtl="0" algn="just">
              <a:lnSpc>
                <a:spcPct val="100000"/>
              </a:lnSpc>
              <a:spcBef>
                <a:spcPts val="0"/>
              </a:spcBef>
              <a:spcAft>
                <a:spcPts val="0"/>
              </a:spcAft>
              <a:buClr>
                <a:srgbClr val="000000"/>
              </a:buClr>
              <a:buSzPts val="1100"/>
              <a:buFont typeface="Noto Sans Symbols"/>
              <a:buChar char="▪"/>
            </a:pPr>
            <a:r>
              <a:rPr b="0" i="0" lang="fr-FR" sz="1100" u="none" cap="none" strike="noStrike">
                <a:solidFill>
                  <a:srgbClr val="000000"/>
                </a:solidFill>
                <a:latin typeface="Arial"/>
                <a:ea typeface="Arial"/>
                <a:cs typeface="Arial"/>
                <a:sym typeface="Arial"/>
              </a:rPr>
              <a:t>Projet d’implantation d’église et de clubs d’enfants</a:t>
            </a:r>
            <a:endParaRPr/>
          </a:p>
        </p:txBody>
      </p:sp>
      <p:sp>
        <p:nvSpPr>
          <p:cNvPr id="153" name="Google Shape;15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lang="fr-FR"/>
              <a:t>Après la Thaïlande nous nous rendons à Djibouti pour y retrouver Didier et Uranie Astorga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Raleway"/>
              <a:buNone/>
            </a:pPr>
            <a:r>
              <a:rPr b="0" i="0" lang="fr-FR" sz="3200">
                <a:solidFill>
                  <a:srgbClr val="5C6668"/>
                </a:solidFill>
                <a:latin typeface="Raleway"/>
                <a:ea typeface="Raleway"/>
                <a:cs typeface="Raleway"/>
                <a:sym typeface="Raleway"/>
              </a:rPr>
              <a:t>Après avoir servi en tant qu'aumôniers à bord du bateau Logos Hope d’Opération Mobilisation pendant 2 ans, Didier et Uranie Astorga ont pris la décision d’œuvrer au sein d’une ONG dans la corne de l’Afrique.</a:t>
            </a:r>
            <a:endParaRPr/>
          </a:p>
          <a:p>
            <a:pPr indent="0" lvl="0" marL="158750" rtl="0" algn="l">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Ils y sont depuis mi-septembre et ont commencé à apprendre la langue locale. Ils sont à la recherche d’un logement judicieusement situé par rapport à leur travail sur place</a:t>
            </a:r>
            <a:endParaRPr/>
          </a:p>
          <a:p>
            <a:pPr indent="0" lvl="0" marL="158750" rtl="0" algn="l">
              <a:lnSpc>
                <a:spcPct val="100000"/>
              </a:lnSpc>
              <a:spcBef>
                <a:spcPts val="0"/>
              </a:spcBef>
              <a:spcAft>
                <a:spcPts val="0"/>
              </a:spcAft>
              <a:buSzPts val="1100"/>
              <a:buFont typeface="Arial"/>
              <a:buNone/>
            </a:pPr>
            <a:r>
              <a:rPr b="0" i="0" lang="fr-FR" sz="1800" u="none" strike="noStrike">
                <a:solidFill>
                  <a:srgbClr val="3C4043"/>
                </a:solidFill>
                <a:latin typeface="Arial"/>
                <a:ea typeface="Arial"/>
                <a:cs typeface="Arial"/>
                <a:sym typeface="Arial"/>
              </a:rPr>
              <a:t>Leur engagement se fera sur 3 aspects : </a:t>
            </a:r>
            <a:endParaRPr b="0"/>
          </a:p>
          <a:p>
            <a:pPr indent="-298450" lvl="0" marL="457200" rtl="0" algn="just">
              <a:lnSpc>
                <a:spcPct val="100000"/>
              </a:lnSpc>
              <a:spcBef>
                <a:spcPts val="0"/>
              </a:spcBef>
              <a:spcAft>
                <a:spcPts val="0"/>
              </a:spcAft>
              <a:buSzPts val="1100"/>
              <a:buFont typeface="Arial"/>
              <a:buChar char="•"/>
            </a:pPr>
            <a:r>
              <a:rPr b="0" i="0" lang="fr-FR" sz="1800" u="none" strike="noStrike">
                <a:solidFill>
                  <a:srgbClr val="3C4043"/>
                </a:solidFill>
                <a:latin typeface="Arial"/>
                <a:ea typeface="Arial"/>
                <a:cs typeface="Arial"/>
                <a:sym typeface="Arial"/>
              </a:rPr>
              <a:t>Travail d’alphabétisation via la « Bibliothèque Oasis » qui reçoit à la fois des enfants scolarisés qui veulent approfondir leurs acquis et, des enfants non scolarisés qui peuvent y recevoir des rudiments d’alphabétisation. </a:t>
            </a:r>
            <a:endParaRPr/>
          </a:p>
          <a:p>
            <a:pPr indent="-298450" lvl="0" marL="457200" rtl="0" algn="just">
              <a:lnSpc>
                <a:spcPct val="100000"/>
              </a:lnSpc>
              <a:spcBef>
                <a:spcPts val="0"/>
              </a:spcBef>
              <a:spcAft>
                <a:spcPts val="0"/>
              </a:spcAft>
              <a:buSzPts val="1100"/>
              <a:buFont typeface="Arial"/>
              <a:buChar char="•"/>
            </a:pPr>
            <a:r>
              <a:rPr b="0" i="0" lang="fr-FR" sz="1800" u="none" strike="noStrike">
                <a:solidFill>
                  <a:srgbClr val="3C4043"/>
                </a:solidFill>
                <a:latin typeface="Arial"/>
                <a:ea typeface="Arial"/>
                <a:cs typeface="Arial"/>
                <a:sym typeface="Arial"/>
              </a:rPr>
              <a:t>Encourager des groupes de maison avec des chrétiens d’arrière-plan musulmans</a:t>
            </a:r>
            <a:endParaRPr/>
          </a:p>
          <a:p>
            <a:pPr indent="-298450" lvl="0" marL="457200" rtl="0" algn="just">
              <a:lnSpc>
                <a:spcPct val="100000"/>
              </a:lnSpc>
              <a:spcBef>
                <a:spcPts val="0"/>
              </a:spcBef>
              <a:spcAft>
                <a:spcPts val="0"/>
              </a:spcAft>
              <a:buSzPts val="1100"/>
              <a:buFont typeface="Arial"/>
              <a:buChar char="•"/>
            </a:pPr>
            <a:r>
              <a:rPr b="0" i="0" lang="fr-FR" sz="1800" u="none" strike="noStrike">
                <a:solidFill>
                  <a:srgbClr val="3C4043"/>
                </a:solidFill>
                <a:latin typeface="Arial"/>
                <a:ea typeface="Arial"/>
                <a:cs typeface="Arial"/>
                <a:sym typeface="Arial"/>
              </a:rPr>
              <a:t>Participer à l’église protestante qui regroupe des chrétiens au sein d’une communauté d’expatriés. </a:t>
            </a:r>
            <a:endParaRPr/>
          </a:p>
          <a:p>
            <a:pPr indent="0" lvl="0" marL="158750" rtl="0" algn="just">
              <a:lnSpc>
                <a:spcPct val="100000"/>
              </a:lnSpc>
              <a:spcBef>
                <a:spcPts val="0"/>
              </a:spcBef>
              <a:spcAft>
                <a:spcPts val="0"/>
              </a:spcAft>
              <a:buSzPts val="1100"/>
              <a:buFont typeface="Arial"/>
              <a:buNone/>
            </a:pPr>
            <a:r>
              <a:t/>
            </a:r>
            <a:endParaRPr b="0" i="0" sz="1800" u="sng">
              <a:solidFill>
                <a:srgbClr val="3C4043"/>
              </a:solidFill>
              <a:latin typeface="Arial"/>
              <a:ea typeface="Arial"/>
              <a:cs typeface="Arial"/>
              <a:sym typeface="Arial"/>
            </a:endParaRPr>
          </a:p>
          <a:p>
            <a:pPr indent="0" lvl="0" marL="158750" rtl="0" algn="just">
              <a:lnSpc>
                <a:spcPct val="100000"/>
              </a:lnSpc>
              <a:spcBef>
                <a:spcPts val="0"/>
              </a:spcBef>
              <a:spcAft>
                <a:spcPts val="0"/>
              </a:spcAft>
              <a:buSzPts val="1100"/>
              <a:buFont typeface="Arial"/>
              <a:buNone/>
            </a:pPr>
            <a:r>
              <a:rPr b="0" i="0" lang="fr-FR" sz="1800" u="sng">
                <a:solidFill>
                  <a:srgbClr val="3C4043"/>
                </a:solidFill>
                <a:latin typeface="Arial"/>
                <a:ea typeface="Arial"/>
                <a:cs typeface="Arial"/>
                <a:sym typeface="Arial"/>
              </a:rPr>
              <a:t>Sujets de prière </a:t>
            </a:r>
            <a:r>
              <a:rPr b="0" i="0" lang="fr-FR" sz="1800" u="none" strike="noStrike">
                <a:solidFill>
                  <a:srgbClr val="3C4043"/>
                </a:solidFill>
                <a:latin typeface="Arial"/>
                <a:ea typeface="Arial"/>
                <a:cs typeface="Arial"/>
                <a:sym typeface="Arial"/>
              </a:rPr>
              <a:t>: </a:t>
            </a:r>
            <a:endParaRPr b="0"/>
          </a:p>
          <a:p>
            <a:pPr indent="-298450" lvl="0" marL="457200" rtl="0" algn="just">
              <a:lnSpc>
                <a:spcPct val="100000"/>
              </a:lnSpc>
              <a:spcBef>
                <a:spcPts val="0"/>
              </a:spcBef>
              <a:spcAft>
                <a:spcPts val="0"/>
              </a:spcAft>
              <a:buSzPts val="1100"/>
              <a:buChar char="●"/>
            </a:pPr>
            <a:r>
              <a:rPr b="0" i="0" lang="fr-FR" sz="1800" u="none" strike="noStrike">
                <a:solidFill>
                  <a:srgbClr val="3C4043"/>
                </a:solidFill>
                <a:latin typeface="Arial"/>
                <a:ea typeface="Arial"/>
                <a:cs typeface="Arial"/>
                <a:sym typeface="Arial"/>
              </a:rPr>
              <a:t>l’hébergement : à leur arrivée ils seront logés dans les bureaux de l’ONG, le temps de trouver un logement adéquat,</a:t>
            </a:r>
            <a:endParaRPr b="0"/>
          </a:p>
          <a:p>
            <a:pPr indent="-298450" lvl="0" marL="457200" rtl="0" algn="just">
              <a:lnSpc>
                <a:spcPct val="100000"/>
              </a:lnSpc>
              <a:spcBef>
                <a:spcPts val="0"/>
              </a:spcBef>
              <a:spcAft>
                <a:spcPts val="0"/>
              </a:spcAft>
              <a:buSzPts val="1100"/>
              <a:buChar char="●"/>
            </a:pPr>
            <a:r>
              <a:rPr b="0" i="0" lang="fr-FR" sz="1800" u="none" strike="noStrike">
                <a:solidFill>
                  <a:srgbClr val="3C4043"/>
                </a:solidFill>
                <a:latin typeface="Arial"/>
                <a:ea typeface="Arial"/>
                <a:cs typeface="Arial"/>
                <a:sym typeface="Arial"/>
              </a:rPr>
              <a:t>leur apprentissage de la langue,</a:t>
            </a:r>
            <a:endParaRPr b="0"/>
          </a:p>
          <a:p>
            <a:pPr indent="-298450" lvl="0" marL="457200" rtl="0" algn="l">
              <a:lnSpc>
                <a:spcPct val="100000"/>
              </a:lnSpc>
              <a:spcBef>
                <a:spcPts val="0"/>
              </a:spcBef>
              <a:spcAft>
                <a:spcPts val="0"/>
              </a:spcAft>
              <a:buSzPts val="1100"/>
              <a:buChar char="●"/>
            </a:pPr>
            <a:r>
              <a:rPr b="0" i="0" lang="fr-FR" sz="1800" u="none" strike="noStrike">
                <a:solidFill>
                  <a:srgbClr val="3C4043"/>
                </a:solidFill>
                <a:latin typeface="Arial"/>
                <a:ea typeface="Arial"/>
                <a:cs typeface="Arial"/>
                <a:sym typeface="Arial"/>
              </a:rPr>
              <a:t>les démarches administratives pour l’obtention de la carte de résidence</a:t>
            </a:r>
            <a:br>
              <a:rPr lang="fr-FR"/>
            </a:br>
            <a:endParaRPr/>
          </a:p>
        </p:txBody>
      </p:sp>
      <p:sp>
        <p:nvSpPr>
          <p:cNvPr id="173" name="Google Shape;17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lang="fr-FR"/>
              <a:t>Nous nous envolons vers le Cameroun et plus précisément la ville de Garoua mais sans y rester car nos missionnaires Nathan et Loïs Minard ont rejoint la France cet été</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bg>
      <p:bgPr>
        <a:gradFill>
          <a:gsLst>
            <a:gs pos="0">
              <a:srgbClr val="439FD7"/>
            </a:gs>
            <a:gs pos="25000">
              <a:srgbClr val="4397CA"/>
            </a:gs>
            <a:gs pos="100000">
              <a:srgbClr val="00466A"/>
            </a:gs>
          </a:gsLst>
          <a:path path="circle">
            <a:fillToRect b="50%" l="50%" r="50%" t="50%"/>
          </a:path>
          <a:tileRect/>
        </a:gradFill>
      </p:bgPr>
    </p:bg>
    <p:spTree>
      <p:nvGrpSpPr>
        <p:cNvPr id="16" name="Shape 16"/>
        <p:cNvGrpSpPr/>
        <p:nvPr/>
      </p:nvGrpSpPr>
      <p:grpSpPr>
        <a:xfrm>
          <a:off x="0" y="0"/>
          <a:ext cx="0" cy="0"/>
          <a:chOff x="0" y="0"/>
          <a:chExt cx="0" cy="0"/>
        </a:xfrm>
      </p:grpSpPr>
      <p:sp>
        <p:nvSpPr>
          <p:cNvPr id="17" name="Google Shape;17;p11"/>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lvl1pPr lvl="0" algn="r">
              <a:lnSpc>
                <a:spcPct val="100000"/>
              </a:lnSpc>
              <a:spcBef>
                <a:spcPts val="0"/>
              </a:spcBef>
              <a:spcAft>
                <a:spcPts val="0"/>
              </a:spcAft>
              <a:buClr>
                <a:srgbClr val="4CE0EA"/>
              </a:buClr>
              <a:buSzPts val="5600"/>
              <a:buFont typeface="Calibri"/>
              <a:buNone/>
              <a:defRPr b="1" sz="5600">
                <a:solidFill>
                  <a:srgbClr val="4CE0E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1"/>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lvl1pPr lvl="0" marR="45720" algn="r">
              <a:lnSpc>
                <a:spcPct val="100000"/>
              </a:lnSpc>
              <a:spcBef>
                <a:spcPts val="520"/>
              </a:spcBef>
              <a:spcAft>
                <a:spcPts val="0"/>
              </a:spcAft>
              <a:buSzPts val="2470"/>
              <a:buNone/>
              <a:defRPr>
                <a:solidFill>
                  <a:schemeClr val="lt1"/>
                </a:solidFill>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p:txBody>
      </p:sp>
      <p:sp>
        <p:nvSpPr>
          <p:cNvPr id="19" name="Google Shape;19;p11"/>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1"/>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showMasterSp="0" type="picTx">
  <p:cSld name="PICTURE_WITH_CAPTION_TEXT">
    <p:spTree>
      <p:nvGrpSpPr>
        <p:cNvPr id="83" name="Shape 83"/>
        <p:cNvGrpSpPr/>
        <p:nvPr/>
      </p:nvGrpSpPr>
      <p:grpSpPr>
        <a:xfrm>
          <a:off x="0" y="0"/>
          <a:ext cx="0" cy="0"/>
          <a:chOff x="0" y="0"/>
          <a:chExt cx="0" cy="0"/>
        </a:xfrm>
      </p:grpSpPr>
      <p:sp>
        <p:nvSpPr>
          <p:cNvPr id="84" name="Google Shape;84;p19"/>
          <p:cNvSpPr/>
          <p:nvPr/>
        </p:nvSpPr>
        <p:spPr>
          <a:xfrm flipH="1" rot="-10380000">
            <a:off x="3165753" y="1108077"/>
            <a:ext cx="5257800" cy="4114800"/>
          </a:xfrm>
          <a:prstGeom prst="snipRoundRect">
            <a:avLst>
              <a:gd fmla="val 0" name="adj1"/>
              <a:gd fmla="val 3646" name="adj2"/>
            </a:avLst>
          </a:prstGeom>
          <a:solidFill>
            <a:srgbClr val="FFFFFF"/>
          </a:solidFill>
          <a:ln cap="rnd" cmpd="sng" w="9525">
            <a:solidFill>
              <a:srgbClr val="C0C0C0"/>
            </a:solidFill>
            <a:prstDash val="solid"/>
            <a:round/>
            <a:headEnd len="sm" w="sm" type="none"/>
            <a:tailEnd len="sm" w="sm" type="none"/>
          </a:ln>
          <a:effectLst>
            <a:outerShdw blurRad="63500" sx="98500" kx="100000" rotWithShape="0" algn="tl" dir="7500000" dist="38500" sy="100080">
              <a:srgbClr val="000000">
                <a:alpha val="2392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sp>
        <p:nvSpPr>
          <p:cNvPr id="85" name="Google Shape;85;p19"/>
          <p:cNvSpPr/>
          <p:nvPr/>
        </p:nvSpPr>
        <p:spPr>
          <a:xfrm flipH="1" rot="-10380000">
            <a:off x="8004134" y="5359769"/>
            <a:ext cx="155448" cy="155448"/>
          </a:xfrm>
          <a:prstGeom prst="rtTriangle">
            <a:avLst/>
          </a:prstGeom>
          <a:solidFill>
            <a:srgbClr val="FFFFFF"/>
          </a:solidFill>
          <a:ln cap="flat" cmpd="sng" w="12700">
            <a:solidFill>
              <a:srgbClr val="FFFFFF"/>
            </a:solidFill>
            <a:prstDash val="solid"/>
            <a:bevel/>
            <a:headEnd len="sm" w="sm" type="none"/>
            <a:tailEnd len="sm" w="sm" type="none"/>
          </a:ln>
          <a:effectLst>
            <a:outerShdw blurRad="19685" rotWithShape="0" algn="tl" dir="12900000" dist="6350">
              <a:srgbClr val="000000">
                <a:alpha val="4588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sp>
        <p:nvSpPr>
          <p:cNvPr id="86" name="Google Shape;86;p19"/>
          <p:cNvSpPr txBox="1"/>
          <p:nvPr>
            <p:ph type="title"/>
          </p:nvPr>
        </p:nvSpPr>
        <p:spPr>
          <a:xfrm>
            <a:off x="609600" y="1176998"/>
            <a:ext cx="2212848" cy="1582621"/>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dk2"/>
              </a:buClr>
              <a:buSzPts val="2000"/>
              <a:buFont typeface="Calibri"/>
              <a:buNone/>
              <a:defRPr b="1" sz="2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9"/>
          <p:cNvSpPr txBox="1"/>
          <p:nvPr>
            <p:ph idx="1" type="body"/>
          </p:nvPr>
        </p:nvSpPr>
        <p:spPr>
          <a:xfrm>
            <a:off x="609600" y="2828785"/>
            <a:ext cx="2209800" cy="2179320"/>
          </a:xfrm>
          <a:prstGeom prst="rect">
            <a:avLst/>
          </a:prstGeom>
          <a:noFill/>
          <a:ln>
            <a:noFill/>
          </a:ln>
        </p:spPr>
        <p:txBody>
          <a:bodyPr anchorCtr="0" anchor="t" bIns="45700" lIns="64000" spcFirstLastPara="1" rIns="45700" wrap="square" tIns="45700">
            <a:normAutofit/>
          </a:bodyPr>
          <a:lstStyle>
            <a:lvl1pPr indent="-228600" lvl="0" marL="457200" algn="l">
              <a:lnSpc>
                <a:spcPct val="100000"/>
              </a:lnSpc>
              <a:spcBef>
                <a:spcPts val="250"/>
              </a:spcBef>
              <a:spcAft>
                <a:spcPts val="0"/>
              </a:spcAft>
              <a:buSzPts val="1235"/>
              <a:buFont typeface="Constantia"/>
              <a:buNone/>
              <a:defRPr sz="1300"/>
            </a:lvl1pPr>
            <a:lvl2pPr indent="-293369" lvl="1" marL="914400" algn="l">
              <a:lnSpc>
                <a:spcPct val="100000"/>
              </a:lnSpc>
              <a:spcBef>
                <a:spcPts val="240"/>
              </a:spcBef>
              <a:spcAft>
                <a:spcPts val="0"/>
              </a:spcAft>
              <a:buSzPts val="1020"/>
              <a:buChar char="⚫"/>
              <a:defRPr sz="1200"/>
            </a:lvl2pPr>
            <a:lvl3pPr indent="-273050" lvl="2" marL="1371600" algn="l">
              <a:lnSpc>
                <a:spcPct val="100000"/>
              </a:lnSpc>
              <a:spcBef>
                <a:spcPts val="200"/>
              </a:spcBef>
              <a:spcAft>
                <a:spcPts val="0"/>
              </a:spcAft>
              <a:buSzPts val="700"/>
              <a:buChar char="⚫"/>
              <a:defRPr sz="1000"/>
            </a:lvl3pPr>
            <a:lvl4pPr indent="-265747" lvl="3" marL="1828800" algn="l">
              <a:lnSpc>
                <a:spcPct val="100000"/>
              </a:lnSpc>
              <a:spcBef>
                <a:spcPts val="180"/>
              </a:spcBef>
              <a:spcAft>
                <a:spcPts val="0"/>
              </a:spcAft>
              <a:buSzPts val="585"/>
              <a:buChar char="⚫"/>
              <a:defRPr sz="900"/>
            </a:lvl4pPr>
            <a:lvl5pPr indent="-265747" lvl="4" marL="2286000" algn="l">
              <a:lnSpc>
                <a:spcPct val="100000"/>
              </a:lnSpc>
              <a:spcBef>
                <a:spcPts val="180"/>
              </a:spcBef>
              <a:spcAft>
                <a:spcPts val="0"/>
              </a:spcAft>
              <a:buSzPts val="585"/>
              <a:buChar char="⚫"/>
              <a:defRPr sz="9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8" name="Google Shape;88;p19"/>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9"/>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9"/>
          <p:cNvSpPr txBox="1"/>
          <p:nvPr>
            <p:ph idx="12" type="sldNum"/>
          </p:nvPr>
        </p:nvSpPr>
        <p:spPr>
          <a:xfrm>
            <a:off x="8077200" y="6356352"/>
            <a:ext cx="6096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
        <p:nvSpPr>
          <p:cNvPr id="91" name="Google Shape;91;p19"/>
          <p:cNvSpPr/>
          <p:nvPr>
            <p:ph idx="2" type="pic"/>
          </p:nvPr>
        </p:nvSpPr>
        <p:spPr>
          <a:xfrm rot="420000">
            <a:off x="3485793" y="1199517"/>
            <a:ext cx="4617720" cy="3931920"/>
          </a:xfrm>
          <a:prstGeom prst="rect">
            <a:avLst/>
          </a:prstGeom>
          <a:solidFill>
            <a:schemeClr val="lt2"/>
          </a:solidFill>
          <a:ln cap="rnd" cmpd="sng" w="9525">
            <a:solidFill>
              <a:srgbClr val="C0C0C0"/>
            </a:solidFill>
            <a:prstDash val="solid"/>
            <a:round/>
            <a:headEnd len="sm" w="sm" type="none"/>
            <a:tailEnd len="sm" w="sm" type="none"/>
          </a:ln>
        </p:spPr>
      </p:sp>
      <p:sp>
        <p:nvSpPr>
          <p:cNvPr id="92" name="Google Shape;92;p19"/>
          <p:cNvSpPr/>
          <p:nvPr/>
        </p:nvSpPr>
        <p:spPr>
          <a:xfrm flipH="1" rot="10800000">
            <a:off x="-9525" y="5816600"/>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3921"/>
                </a:srgbClr>
              </a:gs>
              <a:gs pos="100000">
                <a:srgbClr val="00E9F7">
                  <a:alpha val="54117"/>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sp>
        <p:nvSpPr>
          <p:cNvPr id="93" name="Google Shape;93;p19"/>
          <p:cNvSpPr/>
          <p:nvPr/>
        </p:nvSpPr>
        <p:spPr>
          <a:xfrm flipH="1" rot="10800000">
            <a:off x="4381500" y="6219827"/>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019"/>
                </a:srgbClr>
              </a:gs>
              <a:gs pos="80000">
                <a:srgbClr val="0099E4">
                  <a:alpha val="43921"/>
                </a:srgbClr>
              </a:gs>
              <a:gs pos="100000">
                <a:srgbClr val="0099E4">
                  <a:alpha val="43921"/>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94" name="Shape 94"/>
        <p:cNvGrpSpPr/>
        <p:nvPr/>
      </p:nvGrpSpPr>
      <p:grpSpPr>
        <a:xfrm>
          <a:off x="0" y="0"/>
          <a:ext cx="0" cy="0"/>
          <a:chOff x="0" y="0"/>
          <a:chExt cx="0" cy="0"/>
        </a:xfrm>
      </p:grpSpPr>
      <p:sp>
        <p:nvSpPr>
          <p:cNvPr id="95" name="Google Shape;95;p20"/>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0"/>
          <p:cNvSpPr txBox="1"/>
          <p:nvPr>
            <p:ph idx="1" type="body"/>
          </p:nvPr>
        </p:nvSpPr>
        <p:spPr>
          <a:xfrm rot="5400000">
            <a:off x="2377440" y="15240"/>
            <a:ext cx="4389120" cy="8229600"/>
          </a:xfrm>
          <a:prstGeom prst="rect">
            <a:avLst/>
          </a:prstGeom>
          <a:noFill/>
          <a:ln>
            <a:noFill/>
          </a:ln>
        </p:spPr>
        <p:txBody>
          <a:bodyPr anchorCtr="0" anchor="t" bIns="45700" lIns="91425" spcFirstLastPara="1" rIns="91425" wrap="square" tIns="45700">
            <a:normAutofit/>
          </a:bodyPr>
          <a:lstStyle>
            <a:lvl1pPr indent="-337185" lvl="0" marL="457200" algn="l">
              <a:lnSpc>
                <a:spcPct val="100000"/>
              </a:lnSpc>
              <a:spcBef>
                <a:spcPts val="360"/>
              </a:spcBef>
              <a:spcAft>
                <a:spcPts val="0"/>
              </a:spcAft>
              <a:buSzPts val="1710"/>
              <a:buChar char="⚫"/>
              <a:defRPr/>
            </a:lvl1pPr>
            <a:lvl2pPr indent="-325755" lvl="1" marL="914400" algn="l">
              <a:lnSpc>
                <a:spcPct val="100000"/>
              </a:lnSpc>
              <a:spcBef>
                <a:spcPts val="360"/>
              </a:spcBef>
              <a:spcAft>
                <a:spcPts val="0"/>
              </a:spcAft>
              <a:buSzPts val="1530"/>
              <a:buChar char="⚫"/>
              <a:defRPr/>
            </a:lvl2pPr>
            <a:lvl3pPr indent="-308610" lvl="2" marL="1371600" algn="l">
              <a:lnSpc>
                <a:spcPct val="100000"/>
              </a:lnSpc>
              <a:spcBef>
                <a:spcPts val="360"/>
              </a:spcBef>
              <a:spcAft>
                <a:spcPts val="0"/>
              </a:spcAft>
              <a:buSzPts val="1260"/>
              <a:buChar char="⚫"/>
              <a:defRPr/>
            </a:lvl3pPr>
            <a:lvl4pPr indent="-302894" lvl="3" marL="1828800" algn="l">
              <a:lnSpc>
                <a:spcPct val="100000"/>
              </a:lnSpc>
              <a:spcBef>
                <a:spcPts val="360"/>
              </a:spcBef>
              <a:spcAft>
                <a:spcPts val="0"/>
              </a:spcAft>
              <a:buSzPts val="1170"/>
              <a:buChar char="⚫"/>
              <a:defRPr/>
            </a:lvl4pPr>
            <a:lvl5pPr indent="-302895" lvl="4" marL="2286000" algn="l">
              <a:lnSpc>
                <a:spcPct val="100000"/>
              </a:lnSpc>
              <a:spcBef>
                <a:spcPts val="360"/>
              </a:spcBef>
              <a:spcAft>
                <a:spcPts val="0"/>
              </a:spcAft>
              <a:buSzPts val="1170"/>
              <a:buChar char="⚫"/>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97" name="Google Shape;97;p20"/>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00" name="Shape 100"/>
        <p:cNvGrpSpPr/>
        <p:nvPr/>
      </p:nvGrpSpPr>
      <p:grpSpPr>
        <a:xfrm>
          <a:off x="0" y="0"/>
          <a:ext cx="0" cy="0"/>
          <a:chOff x="0" y="0"/>
          <a:chExt cx="0" cy="0"/>
        </a:xfrm>
      </p:grpSpPr>
      <p:sp>
        <p:nvSpPr>
          <p:cNvPr id="101" name="Google Shape;101;p21"/>
          <p:cNvSpPr txBox="1"/>
          <p:nvPr>
            <p:ph type="title"/>
          </p:nvPr>
        </p:nvSpPr>
        <p:spPr>
          <a:xfrm rot="5400000">
            <a:off x="5052220" y="2491582"/>
            <a:ext cx="5211763" cy="20574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1"/>
          <p:cNvSpPr txBox="1"/>
          <p:nvPr>
            <p:ph idx="1" type="body"/>
          </p:nvPr>
        </p:nvSpPr>
        <p:spPr>
          <a:xfrm rot="5400000">
            <a:off x="861220" y="510382"/>
            <a:ext cx="5211763" cy="6019800"/>
          </a:xfrm>
          <a:prstGeom prst="rect">
            <a:avLst/>
          </a:prstGeom>
          <a:noFill/>
          <a:ln>
            <a:noFill/>
          </a:ln>
        </p:spPr>
        <p:txBody>
          <a:bodyPr anchorCtr="0" anchor="t" bIns="45700" lIns="91425" spcFirstLastPara="1" rIns="91425" wrap="square" tIns="45700">
            <a:normAutofit/>
          </a:bodyPr>
          <a:lstStyle>
            <a:lvl1pPr indent="-337185" lvl="0" marL="457200" algn="l">
              <a:lnSpc>
                <a:spcPct val="100000"/>
              </a:lnSpc>
              <a:spcBef>
                <a:spcPts val="360"/>
              </a:spcBef>
              <a:spcAft>
                <a:spcPts val="0"/>
              </a:spcAft>
              <a:buSzPts val="1710"/>
              <a:buChar char="⚫"/>
              <a:defRPr/>
            </a:lvl1pPr>
            <a:lvl2pPr indent="-325755" lvl="1" marL="914400" algn="l">
              <a:lnSpc>
                <a:spcPct val="100000"/>
              </a:lnSpc>
              <a:spcBef>
                <a:spcPts val="360"/>
              </a:spcBef>
              <a:spcAft>
                <a:spcPts val="0"/>
              </a:spcAft>
              <a:buSzPts val="1530"/>
              <a:buChar char="⚫"/>
              <a:defRPr/>
            </a:lvl2pPr>
            <a:lvl3pPr indent="-308610" lvl="2" marL="1371600" algn="l">
              <a:lnSpc>
                <a:spcPct val="100000"/>
              </a:lnSpc>
              <a:spcBef>
                <a:spcPts val="360"/>
              </a:spcBef>
              <a:spcAft>
                <a:spcPts val="0"/>
              </a:spcAft>
              <a:buSzPts val="1260"/>
              <a:buChar char="⚫"/>
              <a:defRPr/>
            </a:lvl3pPr>
            <a:lvl4pPr indent="-302894" lvl="3" marL="1828800" algn="l">
              <a:lnSpc>
                <a:spcPct val="100000"/>
              </a:lnSpc>
              <a:spcBef>
                <a:spcPts val="360"/>
              </a:spcBef>
              <a:spcAft>
                <a:spcPts val="0"/>
              </a:spcAft>
              <a:buSzPts val="1170"/>
              <a:buChar char="⚫"/>
              <a:defRPr/>
            </a:lvl4pPr>
            <a:lvl5pPr indent="-302895" lvl="4" marL="2286000" algn="l">
              <a:lnSpc>
                <a:spcPct val="100000"/>
              </a:lnSpc>
              <a:spcBef>
                <a:spcPts val="360"/>
              </a:spcBef>
              <a:spcAft>
                <a:spcPts val="0"/>
              </a:spcAft>
              <a:buSzPts val="1170"/>
              <a:buChar char="⚫"/>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103" name="Google Shape;103;p21"/>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bg>
      <p:bgPr>
        <a:gradFill>
          <a:gsLst>
            <a:gs pos="0">
              <a:srgbClr val="439FD7"/>
            </a:gs>
            <a:gs pos="25000">
              <a:srgbClr val="4397CA"/>
            </a:gs>
            <a:gs pos="100000">
              <a:srgbClr val="00466A"/>
            </a:gs>
          </a:gsLst>
          <a:path path="circle">
            <a:fillToRect b="50%" l="50%" r="50%" t="50%"/>
          </a:path>
          <a:tileRect/>
        </a:gradFill>
      </p:bgPr>
    </p:bg>
    <p:spTree>
      <p:nvGrpSpPr>
        <p:cNvPr id="33" name="Shape 33"/>
        <p:cNvGrpSpPr/>
        <p:nvPr/>
      </p:nvGrpSpPr>
      <p:grpSpPr>
        <a:xfrm>
          <a:off x="0" y="0"/>
          <a:ext cx="0" cy="0"/>
          <a:chOff x="0" y="0"/>
          <a:chExt cx="0" cy="0"/>
        </a:xfrm>
      </p:grpSpPr>
      <p:sp>
        <p:nvSpPr>
          <p:cNvPr id="34" name="Google Shape;34;p10"/>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lvl1pPr lvl="0" algn="r">
              <a:lnSpc>
                <a:spcPct val="100000"/>
              </a:lnSpc>
              <a:spcBef>
                <a:spcPts val="0"/>
              </a:spcBef>
              <a:spcAft>
                <a:spcPts val="0"/>
              </a:spcAft>
              <a:buClr>
                <a:srgbClr val="4CE0EA"/>
              </a:buClr>
              <a:buSzPts val="5600"/>
              <a:buFont typeface="Calibri"/>
              <a:buNone/>
              <a:defRPr b="1" sz="5600">
                <a:solidFill>
                  <a:srgbClr val="4CE0E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lvl1pPr lvl="0" marR="45720" algn="r">
              <a:lnSpc>
                <a:spcPct val="100000"/>
              </a:lnSpc>
              <a:spcBef>
                <a:spcPts val="520"/>
              </a:spcBef>
              <a:spcAft>
                <a:spcPts val="0"/>
              </a:spcAft>
              <a:buSzPts val="2470"/>
              <a:buNone/>
              <a:defRPr>
                <a:solidFill>
                  <a:schemeClr val="lt1"/>
                </a:solidFill>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p:txBody>
      </p:sp>
      <p:sp>
        <p:nvSpPr>
          <p:cNvPr id="36" name="Google Shape;36;p10"/>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0"/>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39" name="Shape 39"/>
        <p:cNvGrpSpPr/>
        <p:nvPr/>
      </p:nvGrpSpPr>
      <p:grpSpPr>
        <a:xfrm>
          <a:off x="0" y="0"/>
          <a:ext cx="0" cy="0"/>
          <a:chOff x="0" y="0"/>
          <a:chExt cx="0" cy="0"/>
        </a:xfrm>
      </p:grpSpPr>
      <p:sp>
        <p:nvSpPr>
          <p:cNvPr id="40" name="Google Shape;40;p12"/>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2"/>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2"/>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3" name="Shape 43"/>
        <p:cNvGrpSpPr/>
        <p:nvPr/>
      </p:nvGrpSpPr>
      <p:grpSpPr>
        <a:xfrm>
          <a:off x="0" y="0"/>
          <a:ext cx="0" cy="0"/>
          <a:chOff x="0" y="0"/>
          <a:chExt cx="0" cy="0"/>
        </a:xfrm>
      </p:grpSpPr>
      <p:sp>
        <p:nvSpPr>
          <p:cNvPr id="44" name="Google Shape;44;p13"/>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3"/>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37185" lvl="0" marL="457200" algn="l">
              <a:lnSpc>
                <a:spcPct val="100000"/>
              </a:lnSpc>
              <a:spcBef>
                <a:spcPts val="360"/>
              </a:spcBef>
              <a:spcAft>
                <a:spcPts val="0"/>
              </a:spcAft>
              <a:buSzPts val="1710"/>
              <a:buChar char="⚫"/>
              <a:defRPr/>
            </a:lvl1pPr>
            <a:lvl2pPr indent="-325755" lvl="1" marL="914400" algn="l">
              <a:lnSpc>
                <a:spcPct val="100000"/>
              </a:lnSpc>
              <a:spcBef>
                <a:spcPts val="360"/>
              </a:spcBef>
              <a:spcAft>
                <a:spcPts val="0"/>
              </a:spcAft>
              <a:buSzPts val="1530"/>
              <a:buChar char="⚫"/>
              <a:defRPr/>
            </a:lvl2pPr>
            <a:lvl3pPr indent="-308610" lvl="2" marL="1371600" algn="l">
              <a:lnSpc>
                <a:spcPct val="100000"/>
              </a:lnSpc>
              <a:spcBef>
                <a:spcPts val="360"/>
              </a:spcBef>
              <a:spcAft>
                <a:spcPts val="0"/>
              </a:spcAft>
              <a:buSzPts val="1260"/>
              <a:buChar char="⚫"/>
              <a:defRPr/>
            </a:lvl3pPr>
            <a:lvl4pPr indent="-302894" lvl="3" marL="1828800" algn="l">
              <a:lnSpc>
                <a:spcPct val="100000"/>
              </a:lnSpc>
              <a:spcBef>
                <a:spcPts val="360"/>
              </a:spcBef>
              <a:spcAft>
                <a:spcPts val="0"/>
              </a:spcAft>
              <a:buSzPts val="1170"/>
              <a:buChar char="⚫"/>
              <a:defRPr/>
            </a:lvl4pPr>
            <a:lvl5pPr indent="-302895" lvl="4" marL="2286000" algn="l">
              <a:lnSpc>
                <a:spcPct val="100000"/>
              </a:lnSpc>
              <a:spcBef>
                <a:spcPts val="360"/>
              </a:spcBef>
              <a:spcAft>
                <a:spcPts val="0"/>
              </a:spcAft>
              <a:buSzPts val="1170"/>
              <a:buChar char="⚫"/>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6" name="Google Shape;46;p13"/>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3"/>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bg>
      <p:bgPr>
        <a:gradFill>
          <a:gsLst>
            <a:gs pos="0">
              <a:srgbClr val="439FD7"/>
            </a:gs>
            <a:gs pos="25000">
              <a:srgbClr val="4397CA"/>
            </a:gs>
            <a:gs pos="100000">
              <a:srgbClr val="00466A"/>
            </a:gs>
          </a:gsLst>
          <a:path path="circle">
            <a:fillToRect b="50%" l="50%" r="50%" t="50%"/>
          </a:path>
          <a:tileRect/>
        </a:gradFill>
      </p:bgPr>
    </p:bg>
    <p:spTree>
      <p:nvGrpSpPr>
        <p:cNvPr id="49" name="Shape 49"/>
        <p:cNvGrpSpPr/>
        <p:nvPr/>
      </p:nvGrpSpPr>
      <p:grpSpPr>
        <a:xfrm>
          <a:off x="0" y="0"/>
          <a:ext cx="0" cy="0"/>
          <a:chOff x="0" y="0"/>
          <a:chExt cx="0" cy="0"/>
        </a:xfrm>
      </p:grpSpPr>
      <p:sp>
        <p:nvSpPr>
          <p:cNvPr id="50" name="Google Shape;50;p14"/>
          <p:cNvSpPr txBox="1"/>
          <p:nvPr>
            <p:ph type="title"/>
          </p:nvPr>
        </p:nvSpPr>
        <p:spPr>
          <a:xfrm>
            <a:off x="530352" y="1316736"/>
            <a:ext cx="7772400" cy="1362456"/>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4AE3AC"/>
              </a:buClr>
              <a:buSzPts val="5600"/>
              <a:buFont typeface="Calibri"/>
              <a:buNone/>
              <a:defRPr b="1" sz="5600" cap="none">
                <a:solidFill>
                  <a:srgbClr val="4AE3AC"/>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
          <p:cNvSpPr txBox="1"/>
          <p:nvPr>
            <p:ph idx="1" type="body"/>
          </p:nvPr>
        </p:nvSpPr>
        <p:spPr>
          <a:xfrm>
            <a:off x="530352" y="2704664"/>
            <a:ext cx="7772400" cy="1509712"/>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40"/>
              </a:spcBef>
              <a:spcAft>
                <a:spcPts val="0"/>
              </a:spcAft>
              <a:buSzPts val="2090"/>
              <a:buNone/>
              <a:defRPr sz="2200">
                <a:solidFill>
                  <a:schemeClr val="lt1"/>
                </a:solidFill>
              </a:defRPr>
            </a:lvl1pPr>
            <a:lvl2pPr indent="-228600" lvl="1" marL="914400" algn="l">
              <a:lnSpc>
                <a:spcPct val="100000"/>
              </a:lnSpc>
              <a:spcBef>
                <a:spcPts val="360"/>
              </a:spcBef>
              <a:spcAft>
                <a:spcPts val="0"/>
              </a:spcAft>
              <a:buSzPts val="1530"/>
              <a:buNone/>
              <a:defRPr sz="1800">
                <a:solidFill>
                  <a:schemeClr val="lt1"/>
                </a:solidFill>
              </a:defRPr>
            </a:lvl2pPr>
            <a:lvl3pPr indent="-228600" lvl="2" marL="1371600" algn="l">
              <a:lnSpc>
                <a:spcPct val="100000"/>
              </a:lnSpc>
              <a:spcBef>
                <a:spcPts val="320"/>
              </a:spcBef>
              <a:spcAft>
                <a:spcPts val="0"/>
              </a:spcAft>
              <a:buSzPts val="1120"/>
              <a:buNone/>
              <a:defRPr sz="1600">
                <a:solidFill>
                  <a:schemeClr val="lt1"/>
                </a:solidFill>
              </a:defRPr>
            </a:lvl3pPr>
            <a:lvl4pPr indent="-228600" lvl="3" marL="1828800" algn="l">
              <a:lnSpc>
                <a:spcPct val="100000"/>
              </a:lnSpc>
              <a:spcBef>
                <a:spcPts val="280"/>
              </a:spcBef>
              <a:spcAft>
                <a:spcPts val="0"/>
              </a:spcAft>
              <a:buSzPts val="910"/>
              <a:buNone/>
              <a:defRPr sz="1400">
                <a:solidFill>
                  <a:schemeClr val="lt1"/>
                </a:solidFill>
              </a:defRPr>
            </a:lvl4pPr>
            <a:lvl5pPr indent="-228600" lvl="4" marL="2286000" algn="l">
              <a:lnSpc>
                <a:spcPct val="100000"/>
              </a:lnSpc>
              <a:spcBef>
                <a:spcPts val="280"/>
              </a:spcBef>
              <a:spcAft>
                <a:spcPts val="0"/>
              </a:spcAft>
              <a:buSzPts val="910"/>
              <a:buNone/>
              <a:defRPr sz="1400">
                <a:solidFill>
                  <a:schemeClr val="lt1"/>
                </a:solidFill>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2" name="Google Shape;52;p14"/>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4"/>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4"/>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5" name="Shape 55"/>
        <p:cNvGrpSpPr/>
        <p:nvPr/>
      </p:nvGrpSpPr>
      <p:grpSpPr>
        <a:xfrm>
          <a:off x="0" y="0"/>
          <a:ext cx="0" cy="0"/>
          <a:chOff x="0" y="0"/>
          <a:chExt cx="0" cy="0"/>
        </a:xfrm>
      </p:grpSpPr>
      <p:sp>
        <p:nvSpPr>
          <p:cNvPr id="56" name="Google Shape;56;p15"/>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5"/>
          <p:cNvSpPr txBox="1"/>
          <p:nvPr>
            <p:ph idx="1" type="body"/>
          </p:nvPr>
        </p:nvSpPr>
        <p:spPr>
          <a:xfrm>
            <a:off x="457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lnSpc>
                <a:spcPct val="100000"/>
              </a:lnSpc>
              <a:spcBef>
                <a:spcPts val="520"/>
              </a:spcBef>
              <a:spcAft>
                <a:spcPts val="0"/>
              </a:spcAft>
              <a:buSzPts val="2470"/>
              <a:buChar char="⚫"/>
              <a:defRPr sz="2600"/>
            </a:lvl1pPr>
            <a:lvl2pPr indent="-358140" lvl="1" marL="914400" algn="l">
              <a:lnSpc>
                <a:spcPct val="100000"/>
              </a:lnSpc>
              <a:spcBef>
                <a:spcPts val="480"/>
              </a:spcBef>
              <a:spcAft>
                <a:spcPts val="0"/>
              </a:spcAft>
              <a:buSzPts val="2040"/>
              <a:buChar char="⚫"/>
              <a:defRPr sz="2400"/>
            </a:lvl2pPr>
            <a:lvl3pPr indent="-317500" lvl="2" marL="1371600" algn="l">
              <a:lnSpc>
                <a:spcPct val="100000"/>
              </a:lnSpc>
              <a:spcBef>
                <a:spcPts val="400"/>
              </a:spcBef>
              <a:spcAft>
                <a:spcPts val="0"/>
              </a:spcAft>
              <a:buSzPts val="1400"/>
              <a:buChar char="⚫"/>
              <a:defRPr sz="2000"/>
            </a:lvl3pPr>
            <a:lvl4pPr indent="-302894" lvl="3" marL="1828800" algn="l">
              <a:lnSpc>
                <a:spcPct val="100000"/>
              </a:lnSpc>
              <a:spcBef>
                <a:spcPts val="360"/>
              </a:spcBef>
              <a:spcAft>
                <a:spcPts val="0"/>
              </a:spcAft>
              <a:buSzPts val="1170"/>
              <a:buChar char="⚫"/>
              <a:defRPr sz="1800"/>
            </a:lvl4pPr>
            <a:lvl5pPr indent="-302895" lvl="4" marL="2286000" algn="l">
              <a:lnSpc>
                <a:spcPct val="100000"/>
              </a:lnSpc>
              <a:spcBef>
                <a:spcPts val="360"/>
              </a:spcBef>
              <a:spcAft>
                <a:spcPts val="0"/>
              </a:spcAft>
              <a:buSzPts val="1170"/>
              <a:buChar char="⚫"/>
              <a:defRPr sz="18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8" name="Google Shape;58;p15"/>
          <p:cNvSpPr txBox="1"/>
          <p:nvPr>
            <p:ph idx="2" type="body"/>
          </p:nvPr>
        </p:nvSpPr>
        <p:spPr>
          <a:xfrm>
            <a:off x="4648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lnSpc>
                <a:spcPct val="100000"/>
              </a:lnSpc>
              <a:spcBef>
                <a:spcPts val="520"/>
              </a:spcBef>
              <a:spcAft>
                <a:spcPts val="0"/>
              </a:spcAft>
              <a:buSzPts val="2470"/>
              <a:buChar char="⚫"/>
              <a:defRPr sz="2600"/>
            </a:lvl1pPr>
            <a:lvl2pPr indent="-358140" lvl="1" marL="914400" algn="l">
              <a:lnSpc>
                <a:spcPct val="100000"/>
              </a:lnSpc>
              <a:spcBef>
                <a:spcPts val="480"/>
              </a:spcBef>
              <a:spcAft>
                <a:spcPts val="0"/>
              </a:spcAft>
              <a:buSzPts val="2040"/>
              <a:buChar char="⚫"/>
              <a:defRPr sz="2400"/>
            </a:lvl2pPr>
            <a:lvl3pPr indent="-317500" lvl="2" marL="1371600" algn="l">
              <a:lnSpc>
                <a:spcPct val="100000"/>
              </a:lnSpc>
              <a:spcBef>
                <a:spcPts val="400"/>
              </a:spcBef>
              <a:spcAft>
                <a:spcPts val="0"/>
              </a:spcAft>
              <a:buSzPts val="1400"/>
              <a:buChar char="⚫"/>
              <a:defRPr sz="2000"/>
            </a:lvl3pPr>
            <a:lvl4pPr indent="-302894" lvl="3" marL="1828800" algn="l">
              <a:lnSpc>
                <a:spcPct val="100000"/>
              </a:lnSpc>
              <a:spcBef>
                <a:spcPts val="360"/>
              </a:spcBef>
              <a:spcAft>
                <a:spcPts val="0"/>
              </a:spcAft>
              <a:buSzPts val="1170"/>
              <a:buChar char="⚫"/>
              <a:defRPr sz="1800"/>
            </a:lvl4pPr>
            <a:lvl5pPr indent="-302895" lvl="4" marL="2286000" algn="l">
              <a:lnSpc>
                <a:spcPct val="100000"/>
              </a:lnSpc>
              <a:spcBef>
                <a:spcPts val="360"/>
              </a:spcBef>
              <a:spcAft>
                <a:spcPts val="0"/>
              </a:spcAft>
              <a:buSzPts val="1170"/>
              <a:buChar char="⚫"/>
              <a:defRPr sz="18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9" name="Google Shape;59;p15"/>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5"/>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2" name="Shape 62"/>
        <p:cNvGrpSpPr/>
        <p:nvPr/>
      </p:nvGrpSpPr>
      <p:grpSpPr>
        <a:xfrm>
          <a:off x="0" y="0"/>
          <a:ext cx="0" cy="0"/>
          <a:chOff x="0" y="0"/>
          <a:chExt cx="0" cy="0"/>
        </a:xfrm>
      </p:grpSpPr>
      <p:sp>
        <p:nvSpPr>
          <p:cNvPr id="63" name="Google Shape;63;p16"/>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5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6"/>
          <p:cNvSpPr txBox="1"/>
          <p:nvPr>
            <p:ph idx="1" type="body"/>
          </p:nvPr>
        </p:nvSpPr>
        <p:spPr>
          <a:xfrm>
            <a:off x="457200" y="1855248"/>
            <a:ext cx="4040188" cy="659352"/>
          </a:xfrm>
          <a:prstGeom prst="rect">
            <a:avLst/>
          </a:prstGeom>
          <a:noFill/>
          <a:ln>
            <a:noFill/>
          </a:ln>
        </p:spPr>
        <p:txBody>
          <a:bodyPr anchorCtr="0" anchor="ctr" bIns="0" lIns="45700" spcFirstLastPara="1" rIns="45700" wrap="square" tIns="0">
            <a:noAutofit/>
          </a:bodyPr>
          <a:lstStyle>
            <a:lvl1pPr indent="-228600" lvl="0" marL="457200" algn="l">
              <a:lnSpc>
                <a:spcPct val="100000"/>
              </a:lnSpc>
              <a:spcBef>
                <a:spcPts val="480"/>
              </a:spcBef>
              <a:spcAft>
                <a:spcPts val="0"/>
              </a:spcAft>
              <a:buSzPts val="2280"/>
              <a:buNone/>
              <a:defRPr b="1" sz="24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360"/>
              </a:spcBef>
              <a:spcAft>
                <a:spcPts val="0"/>
              </a:spcAft>
              <a:buSzPts val="1260"/>
              <a:buNone/>
              <a:defRPr b="1" sz="1800"/>
            </a:lvl3pPr>
            <a:lvl4pPr indent="-228600" lvl="3" marL="1828800" algn="l">
              <a:lnSpc>
                <a:spcPct val="100000"/>
              </a:lnSpc>
              <a:spcBef>
                <a:spcPts val="320"/>
              </a:spcBef>
              <a:spcAft>
                <a:spcPts val="0"/>
              </a:spcAft>
              <a:buSzPts val="1040"/>
              <a:buNone/>
              <a:defRPr b="1" sz="1600"/>
            </a:lvl4pPr>
            <a:lvl5pPr indent="-228600" lvl="4" marL="2286000" algn="l">
              <a:lnSpc>
                <a:spcPct val="100000"/>
              </a:lnSpc>
              <a:spcBef>
                <a:spcPts val="320"/>
              </a:spcBef>
              <a:spcAft>
                <a:spcPts val="0"/>
              </a:spcAft>
              <a:buSzPts val="1040"/>
              <a:buNone/>
              <a:defRPr b="1"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5" name="Google Shape;65;p16"/>
          <p:cNvSpPr txBox="1"/>
          <p:nvPr>
            <p:ph idx="2" type="body"/>
          </p:nvPr>
        </p:nvSpPr>
        <p:spPr>
          <a:xfrm>
            <a:off x="4645026" y="1859759"/>
            <a:ext cx="4041775" cy="654843"/>
          </a:xfrm>
          <a:prstGeom prst="rect">
            <a:avLst/>
          </a:prstGeom>
          <a:noFill/>
          <a:ln>
            <a:noFill/>
          </a:ln>
        </p:spPr>
        <p:txBody>
          <a:bodyPr anchorCtr="0" anchor="ctr" bIns="0" lIns="45700" spcFirstLastPara="1" rIns="45700" wrap="square" tIns="0">
            <a:normAutofit/>
          </a:bodyPr>
          <a:lstStyle>
            <a:lvl1pPr indent="-228600" lvl="0" marL="457200" algn="l">
              <a:lnSpc>
                <a:spcPct val="100000"/>
              </a:lnSpc>
              <a:spcBef>
                <a:spcPts val="480"/>
              </a:spcBef>
              <a:spcAft>
                <a:spcPts val="0"/>
              </a:spcAft>
              <a:buSzPts val="2280"/>
              <a:buNone/>
              <a:defRPr b="1" sz="24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360"/>
              </a:spcBef>
              <a:spcAft>
                <a:spcPts val="0"/>
              </a:spcAft>
              <a:buSzPts val="1260"/>
              <a:buNone/>
              <a:defRPr b="1" sz="1800"/>
            </a:lvl3pPr>
            <a:lvl4pPr indent="-228600" lvl="3" marL="1828800" algn="l">
              <a:lnSpc>
                <a:spcPct val="100000"/>
              </a:lnSpc>
              <a:spcBef>
                <a:spcPts val="320"/>
              </a:spcBef>
              <a:spcAft>
                <a:spcPts val="0"/>
              </a:spcAft>
              <a:buSzPts val="1040"/>
              <a:buNone/>
              <a:defRPr b="1" sz="1600"/>
            </a:lvl4pPr>
            <a:lvl5pPr indent="-228600" lvl="4" marL="2286000" algn="l">
              <a:lnSpc>
                <a:spcPct val="100000"/>
              </a:lnSpc>
              <a:spcBef>
                <a:spcPts val="320"/>
              </a:spcBef>
              <a:spcAft>
                <a:spcPts val="0"/>
              </a:spcAft>
              <a:buSzPts val="1040"/>
              <a:buNone/>
              <a:defRPr b="1"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6" name="Google Shape;66;p16"/>
          <p:cNvSpPr txBox="1"/>
          <p:nvPr>
            <p:ph idx="3" type="body"/>
          </p:nvPr>
        </p:nvSpPr>
        <p:spPr>
          <a:xfrm>
            <a:off x="457200" y="2514600"/>
            <a:ext cx="4040188" cy="3845720"/>
          </a:xfrm>
          <a:prstGeom prst="rect">
            <a:avLst/>
          </a:prstGeom>
          <a:noFill/>
          <a:ln>
            <a:noFill/>
          </a:ln>
        </p:spPr>
        <p:txBody>
          <a:bodyPr anchorCtr="0" anchor="t" bIns="45700" lIns="91425" spcFirstLastPara="1" rIns="91425" wrap="square" tIns="0">
            <a:normAutofit/>
          </a:bodyPr>
          <a:lstStyle>
            <a:lvl1pPr indent="-361315" lvl="0" marL="457200" algn="l">
              <a:lnSpc>
                <a:spcPct val="100000"/>
              </a:lnSpc>
              <a:spcBef>
                <a:spcPts val="440"/>
              </a:spcBef>
              <a:spcAft>
                <a:spcPts val="0"/>
              </a:spcAft>
              <a:buSzPts val="2090"/>
              <a:buChar char="⚫"/>
              <a:defRPr sz="2200"/>
            </a:lvl1pPr>
            <a:lvl2pPr indent="-336550" lvl="1" marL="914400" algn="l">
              <a:lnSpc>
                <a:spcPct val="100000"/>
              </a:lnSpc>
              <a:spcBef>
                <a:spcPts val="400"/>
              </a:spcBef>
              <a:spcAft>
                <a:spcPts val="0"/>
              </a:spcAft>
              <a:buSzPts val="1700"/>
              <a:buChar char="⚫"/>
              <a:defRPr sz="2000"/>
            </a:lvl2pPr>
            <a:lvl3pPr indent="-308610" lvl="2" marL="1371600" algn="l">
              <a:lnSpc>
                <a:spcPct val="100000"/>
              </a:lnSpc>
              <a:spcBef>
                <a:spcPts val="360"/>
              </a:spcBef>
              <a:spcAft>
                <a:spcPts val="0"/>
              </a:spcAft>
              <a:buSzPts val="1260"/>
              <a:buChar char="⚫"/>
              <a:defRPr sz="1800"/>
            </a:lvl3pPr>
            <a:lvl4pPr indent="-294639" lvl="3" marL="1828800" algn="l">
              <a:lnSpc>
                <a:spcPct val="100000"/>
              </a:lnSpc>
              <a:spcBef>
                <a:spcPts val="320"/>
              </a:spcBef>
              <a:spcAft>
                <a:spcPts val="0"/>
              </a:spcAft>
              <a:buSzPts val="1040"/>
              <a:buChar char="⚫"/>
              <a:defRPr sz="1600"/>
            </a:lvl4pPr>
            <a:lvl5pPr indent="-294639" lvl="4" marL="2286000" algn="l">
              <a:lnSpc>
                <a:spcPct val="100000"/>
              </a:lnSpc>
              <a:spcBef>
                <a:spcPts val="320"/>
              </a:spcBef>
              <a:spcAft>
                <a:spcPts val="0"/>
              </a:spcAft>
              <a:buSzPts val="1040"/>
              <a:buChar char="⚫"/>
              <a:defRPr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7" name="Google Shape;67;p16"/>
          <p:cNvSpPr txBox="1"/>
          <p:nvPr>
            <p:ph idx="4" type="body"/>
          </p:nvPr>
        </p:nvSpPr>
        <p:spPr>
          <a:xfrm>
            <a:off x="4645026" y="2514600"/>
            <a:ext cx="4041775" cy="3845720"/>
          </a:xfrm>
          <a:prstGeom prst="rect">
            <a:avLst/>
          </a:prstGeom>
          <a:noFill/>
          <a:ln>
            <a:noFill/>
          </a:ln>
        </p:spPr>
        <p:txBody>
          <a:bodyPr anchorCtr="0" anchor="t" bIns="45700" lIns="91425" spcFirstLastPara="1" rIns="91425" wrap="square" tIns="0">
            <a:normAutofit/>
          </a:bodyPr>
          <a:lstStyle>
            <a:lvl1pPr indent="-361315" lvl="0" marL="457200" algn="l">
              <a:lnSpc>
                <a:spcPct val="100000"/>
              </a:lnSpc>
              <a:spcBef>
                <a:spcPts val="440"/>
              </a:spcBef>
              <a:spcAft>
                <a:spcPts val="0"/>
              </a:spcAft>
              <a:buSzPts val="2090"/>
              <a:buChar char="⚫"/>
              <a:defRPr sz="2200"/>
            </a:lvl1pPr>
            <a:lvl2pPr indent="-336550" lvl="1" marL="914400" algn="l">
              <a:lnSpc>
                <a:spcPct val="100000"/>
              </a:lnSpc>
              <a:spcBef>
                <a:spcPts val="400"/>
              </a:spcBef>
              <a:spcAft>
                <a:spcPts val="0"/>
              </a:spcAft>
              <a:buSzPts val="1700"/>
              <a:buChar char="⚫"/>
              <a:defRPr sz="2000"/>
            </a:lvl2pPr>
            <a:lvl3pPr indent="-308610" lvl="2" marL="1371600" algn="l">
              <a:lnSpc>
                <a:spcPct val="100000"/>
              </a:lnSpc>
              <a:spcBef>
                <a:spcPts val="360"/>
              </a:spcBef>
              <a:spcAft>
                <a:spcPts val="0"/>
              </a:spcAft>
              <a:buSzPts val="1260"/>
              <a:buChar char="⚫"/>
              <a:defRPr sz="1800"/>
            </a:lvl3pPr>
            <a:lvl4pPr indent="-294639" lvl="3" marL="1828800" algn="l">
              <a:lnSpc>
                <a:spcPct val="100000"/>
              </a:lnSpc>
              <a:spcBef>
                <a:spcPts val="320"/>
              </a:spcBef>
              <a:spcAft>
                <a:spcPts val="0"/>
              </a:spcAft>
              <a:buSzPts val="1040"/>
              <a:buChar char="⚫"/>
              <a:defRPr sz="1600"/>
            </a:lvl4pPr>
            <a:lvl5pPr indent="-294639" lvl="4" marL="2286000" algn="l">
              <a:lnSpc>
                <a:spcPct val="100000"/>
              </a:lnSpc>
              <a:spcBef>
                <a:spcPts val="320"/>
              </a:spcBef>
              <a:spcAft>
                <a:spcPts val="0"/>
              </a:spcAft>
              <a:buSzPts val="1040"/>
              <a:buChar char="⚫"/>
              <a:defRPr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8" name="Google Shape;68;p16"/>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6"/>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6"/>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1" name="Shape 71"/>
        <p:cNvGrpSpPr/>
        <p:nvPr/>
      </p:nvGrpSpPr>
      <p:grpSpPr>
        <a:xfrm>
          <a:off x="0" y="0"/>
          <a:ext cx="0" cy="0"/>
          <a:chOff x="0" y="0"/>
          <a:chExt cx="0" cy="0"/>
        </a:xfrm>
      </p:grpSpPr>
      <p:sp>
        <p:nvSpPr>
          <p:cNvPr id="72" name="Google Shape;72;p17"/>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lvl1pPr lvl="0" algn="l">
              <a:lnSpc>
                <a:spcPct val="100000"/>
              </a:lnSpc>
              <a:spcBef>
                <a:spcPts val="0"/>
              </a:spcBef>
              <a:spcAft>
                <a:spcPts val="0"/>
              </a:spcAft>
              <a:buClr>
                <a:schemeClr val="dk2"/>
              </a:buClr>
              <a:buSzPts val="5000"/>
              <a:buFont typeface="Calibri"/>
              <a:buNone/>
              <a:defRPr b="0" sz="500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7"/>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7"/>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76" name="Shape 76"/>
        <p:cNvGrpSpPr/>
        <p:nvPr/>
      </p:nvGrpSpPr>
      <p:grpSpPr>
        <a:xfrm>
          <a:off x="0" y="0"/>
          <a:ext cx="0" cy="0"/>
          <a:chOff x="0" y="0"/>
          <a:chExt cx="0" cy="0"/>
        </a:xfrm>
      </p:grpSpPr>
      <p:sp>
        <p:nvSpPr>
          <p:cNvPr id="77" name="Google Shape;77;p18"/>
          <p:cNvSpPr txBox="1"/>
          <p:nvPr>
            <p:ph type="title"/>
          </p:nvPr>
        </p:nvSpPr>
        <p:spPr>
          <a:xfrm>
            <a:off x="685800" y="514352"/>
            <a:ext cx="2743200" cy="1162050"/>
          </a:xfrm>
          <a:prstGeom prst="rect">
            <a:avLst/>
          </a:prstGeom>
          <a:noFill/>
          <a:ln>
            <a:noFill/>
          </a:ln>
        </p:spPr>
        <p:txBody>
          <a:bodyPr anchorCtr="0" anchor="b" bIns="0" lIns="0" spcFirstLastPara="1" rIns="0" wrap="square" tIns="45700">
            <a:noAutofit/>
          </a:bodyPr>
          <a:lstStyle>
            <a:lvl1pPr lvl="0" algn="l">
              <a:lnSpc>
                <a:spcPct val="100000"/>
              </a:lnSpc>
              <a:spcBef>
                <a:spcPts val="0"/>
              </a:spcBef>
              <a:spcAft>
                <a:spcPts val="0"/>
              </a:spcAft>
              <a:buClr>
                <a:schemeClr val="dk2"/>
              </a:buClr>
              <a:buSzPts val="2600"/>
              <a:buFont typeface="Calibri"/>
              <a:buNone/>
              <a:defRPr b="0" sz="260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8"/>
          <p:cNvSpPr txBox="1"/>
          <p:nvPr>
            <p:ph idx="1" type="body"/>
          </p:nvPr>
        </p:nvSpPr>
        <p:spPr>
          <a:xfrm>
            <a:off x="685800" y="1676400"/>
            <a:ext cx="2743200" cy="4572000"/>
          </a:xfrm>
          <a:prstGeom prst="rect">
            <a:avLst/>
          </a:prstGeom>
          <a:noFill/>
          <a:ln>
            <a:noFill/>
          </a:ln>
        </p:spPr>
        <p:txBody>
          <a:bodyPr anchorCtr="0" anchor="t" bIns="45700" lIns="18275" spcFirstLastPara="1" rIns="18275" wrap="square" tIns="45700">
            <a:normAutofit/>
          </a:bodyPr>
          <a:lstStyle>
            <a:lvl1pPr indent="-228600" lvl="0" marL="457200" algn="l">
              <a:lnSpc>
                <a:spcPct val="100000"/>
              </a:lnSpc>
              <a:spcBef>
                <a:spcPts val="280"/>
              </a:spcBef>
              <a:spcAft>
                <a:spcPts val="0"/>
              </a:spcAft>
              <a:buSzPts val="1330"/>
              <a:buNone/>
              <a:defRPr sz="1400"/>
            </a:lvl1pPr>
            <a:lvl2pPr indent="-228600" lvl="1" marL="914400" algn="l">
              <a:lnSpc>
                <a:spcPct val="100000"/>
              </a:lnSpc>
              <a:spcBef>
                <a:spcPts val="240"/>
              </a:spcBef>
              <a:spcAft>
                <a:spcPts val="0"/>
              </a:spcAft>
              <a:buSzPts val="1020"/>
              <a:buNone/>
              <a:defRPr sz="1200"/>
            </a:lvl2pPr>
            <a:lvl3pPr indent="-228600" lvl="2" marL="1371600" algn="l">
              <a:lnSpc>
                <a:spcPct val="100000"/>
              </a:lnSpc>
              <a:spcBef>
                <a:spcPts val="200"/>
              </a:spcBef>
              <a:spcAft>
                <a:spcPts val="0"/>
              </a:spcAft>
              <a:buSzPts val="700"/>
              <a:buNone/>
              <a:defRPr sz="1000"/>
            </a:lvl3pPr>
            <a:lvl4pPr indent="-228600" lvl="3" marL="1828800" algn="l">
              <a:lnSpc>
                <a:spcPct val="100000"/>
              </a:lnSpc>
              <a:spcBef>
                <a:spcPts val="180"/>
              </a:spcBef>
              <a:spcAft>
                <a:spcPts val="0"/>
              </a:spcAft>
              <a:buSzPts val="585"/>
              <a:buNone/>
              <a:defRPr sz="900"/>
            </a:lvl4pPr>
            <a:lvl5pPr indent="-228600" lvl="4" marL="2286000" algn="l">
              <a:lnSpc>
                <a:spcPct val="100000"/>
              </a:lnSpc>
              <a:spcBef>
                <a:spcPts val="180"/>
              </a:spcBef>
              <a:spcAft>
                <a:spcPts val="0"/>
              </a:spcAft>
              <a:buSzPts val="585"/>
              <a:buNone/>
              <a:defRPr sz="9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79" name="Google Shape;79;p18"/>
          <p:cNvSpPr txBox="1"/>
          <p:nvPr>
            <p:ph idx="2" type="body"/>
          </p:nvPr>
        </p:nvSpPr>
        <p:spPr>
          <a:xfrm>
            <a:off x="3575050" y="1676400"/>
            <a:ext cx="5111750" cy="4572000"/>
          </a:xfrm>
          <a:prstGeom prst="rect">
            <a:avLst/>
          </a:prstGeom>
          <a:noFill/>
          <a:ln>
            <a:noFill/>
          </a:ln>
        </p:spPr>
        <p:txBody>
          <a:bodyPr anchorCtr="0" anchor="t" bIns="45700" lIns="91425" spcFirstLastPara="1" rIns="91425" wrap="square" tIns="0">
            <a:normAutofit/>
          </a:bodyPr>
          <a:lstStyle>
            <a:lvl1pPr indent="-397510" lvl="0" marL="457200" algn="l">
              <a:lnSpc>
                <a:spcPct val="100000"/>
              </a:lnSpc>
              <a:spcBef>
                <a:spcPts val="560"/>
              </a:spcBef>
              <a:spcAft>
                <a:spcPts val="0"/>
              </a:spcAft>
              <a:buSzPts val="2660"/>
              <a:buChar char="⚫"/>
              <a:defRPr sz="2800"/>
            </a:lvl1pPr>
            <a:lvl2pPr indent="-368935" lvl="1" marL="914400" algn="l">
              <a:lnSpc>
                <a:spcPct val="100000"/>
              </a:lnSpc>
              <a:spcBef>
                <a:spcPts val="520"/>
              </a:spcBef>
              <a:spcAft>
                <a:spcPts val="0"/>
              </a:spcAft>
              <a:buSzPts val="2210"/>
              <a:buChar char="⚫"/>
              <a:defRPr sz="2600"/>
            </a:lvl2pPr>
            <a:lvl3pPr indent="-335280" lvl="2" marL="1371600" algn="l">
              <a:lnSpc>
                <a:spcPct val="100000"/>
              </a:lnSpc>
              <a:spcBef>
                <a:spcPts val="480"/>
              </a:spcBef>
              <a:spcAft>
                <a:spcPts val="0"/>
              </a:spcAft>
              <a:buSzPts val="1680"/>
              <a:buChar char="⚫"/>
              <a:defRPr sz="2400"/>
            </a:lvl3pPr>
            <a:lvl4pPr indent="-311150" lvl="3" marL="1828800" algn="l">
              <a:lnSpc>
                <a:spcPct val="100000"/>
              </a:lnSpc>
              <a:spcBef>
                <a:spcPts val="400"/>
              </a:spcBef>
              <a:spcAft>
                <a:spcPts val="0"/>
              </a:spcAft>
              <a:buSzPts val="1300"/>
              <a:buChar char="⚫"/>
              <a:defRPr sz="2000"/>
            </a:lvl4pPr>
            <a:lvl5pPr indent="-302895" lvl="4" marL="2286000" algn="l">
              <a:lnSpc>
                <a:spcPct val="100000"/>
              </a:lnSpc>
              <a:spcBef>
                <a:spcPts val="360"/>
              </a:spcBef>
              <a:spcAft>
                <a:spcPts val="0"/>
              </a:spcAft>
              <a:buSzPts val="1170"/>
              <a:buChar char="⚫"/>
              <a:defRPr sz="18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0" name="Google Shape;80;p18"/>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8"/>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8"/>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image" Target="../media/image12.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65000" ty="0" sy="65000"/>
        </a:blipFill>
      </p:bgPr>
    </p:bg>
    <p:spTree>
      <p:nvGrpSpPr>
        <p:cNvPr id="5" name="Shape 5"/>
        <p:cNvGrpSpPr/>
        <p:nvPr/>
      </p:nvGrpSpPr>
      <p:grpSpPr>
        <a:xfrm>
          <a:off x="0" y="0"/>
          <a:ext cx="0" cy="0"/>
          <a:chOff x="0" y="0"/>
          <a:chExt cx="0" cy="0"/>
        </a:xfrm>
      </p:grpSpPr>
      <p:sp>
        <p:nvSpPr>
          <p:cNvPr id="6" name="Google Shape;6;p9"/>
          <p:cNvSpPr/>
          <p:nvPr/>
        </p:nvSpPr>
        <p:spPr>
          <a:xfrm>
            <a:off x="-9525" y="-7144"/>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3921"/>
                </a:srgbClr>
              </a:gs>
              <a:gs pos="100000">
                <a:srgbClr val="00E9F7">
                  <a:alpha val="54117"/>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sp>
        <p:nvSpPr>
          <p:cNvPr id="7" name="Google Shape;7;p9"/>
          <p:cNvSpPr/>
          <p:nvPr/>
        </p:nvSpPr>
        <p:spPr>
          <a:xfrm>
            <a:off x="4381500" y="-7144"/>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019"/>
                </a:srgbClr>
              </a:gs>
              <a:gs pos="80000">
                <a:srgbClr val="0099E4">
                  <a:alpha val="43921"/>
                </a:srgbClr>
              </a:gs>
              <a:gs pos="100000">
                <a:srgbClr val="0099E4">
                  <a:alpha val="43921"/>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sp>
        <p:nvSpPr>
          <p:cNvPr id="8" name="Google Shape;8;p9"/>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marR="0" rtl="0" algn="l">
              <a:lnSpc>
                <a:spcPct val="100000"/>
              </a:lnSpc>
              <a:spcBef>
                <a:spcPts val="0"/>
              </a:spcBef>
              <a:spcAft>
                <a:spcPts val="0"/>
              </a:spcAft>
              <a:buClr>
                <a:schemeClr val="lt2"/>
              </a:buClr>
              <a:buSzPts val="5000"/>
              <a:buFont typeface="Calibri"/>
              <a:buNone/>
              <a:defRPr b="0" i="0" sz="50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9"/>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85445" lvl="0" marL="457200" marR="0" rtl="0" algn="l">
              <a:lnSpc>
                <a:spcPct val="100000"/>
              </a:lnSpc>
              <a:spcBef>
                <a:spcPts val="520"/>
              </a:spcBef>
              <a:spcAft>
                <a:spcPts val="0"/>
              </a:spcAft>
              <a:buClr>
                <a:schemeClr val="accent3"/>
              </a:buClr>
              <a:buSzPts val="247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lnSpc>
                <a:spcPct val="100000"/>
              </a:lnSpc>
              <a:spcBef>
                <a:spcPts val="480"/>
              </a:spcBef>
              <a:spcAft>
                <a:spcPts val="0"/>
              </a:spcAft>
              <a:buClr>
                <a:schemeClr val="accent1"/>
              </a:buClr>
              <a:buSzPts val="2040"/>
              <a:buFont typeface="Noto Sans Symbols"/>
              <a:buChar char="⚫"/>
              <a:defRPr b="0" i="0" sz="2400" u="none" cap="none" strike="noStrike">
                <a:solidFill>
                  <a:schemeClr val="lt1"/>
                </a:solidFill>
                <a:latin typeface="Constantia"/>
                <a:ea typeface="Constantia"/>
                <a:cs typeface="Constantia"/>
                <a:sym typeface="Constantia"/>
              </a:defRPr>
            </a:lvl2pPr>
            <a:lvl3pPr indent="-321944" lvl="2" marL="1371600" marR="0" rtl="0" algn="l">
              <a:lnSpc>
                <a:spcPct val="100000"/>
              </a:lnSpc>
              <a:spcBef>
                <a:spcPts val="420"/>
              </a:spcBef>
              <a:spcAft>
                <a:spcPts val="0"/>
              </a:spcAft>
              <a:buClr>
                <a:schemeClr val="accent2"/>
              </a:buClr>
              <a:buSzPts val="1470"/>
              <a:buFont typeface="Noto Sans Symbols"/>
              <a:buChar char="⚫"/>
              <a:defRPr b="0" i="0" sz="2100" u="none" cap="none" strike="noStrike">
                <a:solidFill>
                  <a:schemeClr val="lt1"/>
                </a:solidFill>
                <a:latin typeface="Constantia"/>
                <a:ea typeface="Constantia"/>
                <a:cs typeface="Constantia"/>
                <a:sym typeface="Constantia"/>
              </a:defRPr>
            </a:lvl3pPr>
            <a:lvl4pPr indent="-311150" lvl="3" marL="1828800" marR="0" rtl="0" algn="l">
              <a:lnSpc>
                <a:spcPct val="100000"/>
              </a:lnSpc>
              <a:spcBef>
                <a:spcPts val="400"/>
              </a:spcBef>
              <a:spcAft>
                <a:spcPts val="0"/>
              </a:spcAft>
              <a:buClr>
                <a:schemeClr val="accent3"/>
              </a:buClr>
              <a:buSzPts val="1300"/>
              <a:buFont typeface="Noto Sans Symbols"/>
              <a:buChar char="⚫"/>
              <a:defRPr b="0" i="0" sz="2000" u="none" cap="none" strike="noStrike">
                <a:solidFill>
                  <a:schemeClr val="lt1"/>
                </a:solidFill>
                <a:latin typeface="Constantia"/>
                <a:ea typeface="Constantia"/>
                <a:cs typeface="Constantia"/>
                <a:sym typeface="Constantia"/>
              </a:defRPr>
            </a:lvl4pPr>
            <a:lvl5pPr indent="-311150" lvl="4" marL="2286000" marR="0" rtl="0" algn="l">
              <a:lnSpc>
                <a:spcPct val="100000"/>
              </a:lnSpc>
              <a:spcBef>
                <a:spcPts val="400"/>
              </a:spcBef>
              <a:spcAft>
                <a:spcPts val="0"/>
              </a:spcAft>
              <a:buClr>
                <a:schemeClr val="accent4"/>
              </a:buClr>
              <a:buSzPts val="1300"/>
              <a:buFont typeface="Noto Sans Symbols"/>
              <a:buChar char="⚫"/>
              <a:defRPr b="0" i="0" sz="2000" u="none" cap="none" strike="noStrike">
                <a:solidFill>
                  <a:schemeClr val="lt1"/>
                </a:solidFill>
                <a:latin typeface="Constantia"/>
                <a:ea typeface="Constantia"/>
                <a:cs typeface="Constantia"/>
                <a:sym typeface="Constantia"/>
              </a:defRPr>
            </a:lvl5pPr>
            <a:lvl6pPr indent="-320039" lvl="5" marL="2743200" marR="0" rtl="0" algn="l">
              <a:lnSpc>
                <a:spcPct val="100000"/>
              </a:lnSpc>
              <a:spcBef>
                <a:spcPts val="360"/>
              </a:spcBef>
              <a:spcAft>
                <a:spcPts val="0"/>
              </a:spcAft>
              <a:buClr>
                <a:schemeClr val="accent5"/>
              </a:buClr>
              <a:buSzPts val="1440"/>
              <a:buFont typeface="Noto Sans Symbols"/>
              <a:buChar char="⚫"/>
              <a:defRPr b="0" i="0" sz="1800" u="none" cap="none" strike="noStrike">
                <a:solidFill>
                  <a:schemeClr val="lt1"/>
                </a:solidFill>
                <a:latin typeface="Constantia"/>
                <a:ea typeface="Constantia"/>
                <a:cs typeface="Constantia"/>
                <a:sym typeface="Constantia"/>
              </a:defRPr>
            </a:lvl6pPr>
            <a:lvl7pPr indent="-309879" lvl="6" marL="3200400" marR="0" rtl="0" algn="l">
              <a:lnSpc>
                <a:spcPct val="100000"/>
              </a:lnSpc>
              <a:spcBef>
                <a:spcPts val="320"/>
              </a:spcBef>
              <a:spcAft>
                <a:spcPts val="0"/>
              </a:spcAft>
              <a:buClr>
                <a:schemeClr val="accent6"/>
              </a:buClr>
              <a:buSzPts val="1280"/>
              <a:buFont typeface="Noto Sans Symbols"/>
              <a:buChar char="⚫"/>
              <a:defRPr b="0" i="0" sz="1600" u="none" cap="none" strike="noStrike">
                <a:solidFill>
                  <a:schemeClr val="lt1"/>
                </a:solidFill>
                <a:latin typeface="Constantia"/>
                <a:ea typeface="Constantia"/>
                <a:cs typeface="Constantia"/>
                <a:sym typeface="Constantia"/>
              </a:defRPr>
            </a:lvl7pPr>
            <a:lvl8pPr indent="-330200" lvl="7" marL="3657600" marR="0" rtl="0" algn="l">
              <a:lnSpc>
                <a:spcPct val="100000"/>
              </a:lnSpc>
              <a:spcBef>
                <a:spcPts val="320"/>
              </a:spcBef>
              <a:spcAft>
                <a:spcPts val="0"/>
              </a:spcAft>
              <a:buClr>
                <a:schemeClr val="lt2"/>
              </a:buClr>
              <a:buSzPts val="1600"/>
              <a:buFont typeface="Constantia"/>
              <a:buChar char="•"/>
              <a:defRPr b="0" i="0" sz="1600" u="none" cap="none" strike="noStrike">
                <a:solidFill>
                  <a:schemeClr val="lt1"/>
                </a:solidFill>
                <a:latin typeface="Constantia"/>
                <a:ea typeface="Constantia"/>
                <a:cs typeface="Constantia"/>
                <a:sym typeface="Constantia"/>
              </a:defRPr>
            </a:lvl8pPr>
            <a:lvl9pPr indent="-317500" lvl="8" marL="4114800" marR="0" rtl="0" algn="l">
              <a:lnSpc>
                <a:spcPct val="100000"/>
              </a:lnSpc>
              <a:spcBef>
                <a:spcPts val="280"/>
              </a:spcBef>
              <a:spcAft>
                <a:spcPts val="0"/>
              </a:spcAft>
              <a:buClr>
                <a:schemeClr val="lt2"/>
              </a:buClr>
              <a:buSzPts val="1400"/>
              <a:buFont typeface="Constantia"/>
              <a:buChar char="•"/>
              <a:defRPr b="0" i="0" sz="1400" u="none" cap="none" strike="noStrike">
                <a:solidFill>
                  <a:schemeClr val="lt1"/>
                </a:solidFill>
                <a:latin typeface="Constantia"/>
                <a:ea typeface="Constantia"/>
                <a:cs typeface="Constantia"/>
                <a:sym typeface="Constantia"/>
              </a:defRPr>
            </a:lvl9pPr>
          </a:lstStyle>
          <a:p/>
        </p:txBody>
      </p:sp>
      <p:sp>
        <p:nvSpPr>
          <p:cNvPr id="10" name="Google Shape;10;p9"/>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0E9ED"/>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9pPr>
          </a:lstStyle>
          <a:p/>
        </p:txBody>
      </p:sp>
      <p:sp>
        <p:nvSpPr>
          <p:cNvPr id="11" name="Google Shape;11;p9"/>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0E9ED"/>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nstantia"/>
                <a:ea typeface="Constantia"/>
                <a:cs typeface="Constantia"/>
                <a:sym typeface="Constantia"/>
              </a:defRPr>
            </a:lvl9pPr>
          </a:lstStyle>
          <a:p/>
        </p:txBody>
      </p:sp>
      <p:sp>
        <p:nvSpPr>
          <p:cNvPr id="12" name="Google Shape;12;p9"/>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D0E9ED"/>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grpSp>
        <p:nvGrpSpPr>
          <p:cNvPr id="13" name="Google Shape;13;p9"/>
          <p:cNvGrpSpPr/>
          <p:nvPr/>
        </p:nvGrpSpPr>
        <p:grpSpPr>
          <a:xfrm>
            <a:off x="-29294" y="-16113"/>
            <a:ext cx="9198255" cy="1086266"/>
            <a:chOff x="-29322" y="-1971"/>
            <a:chExt cx="9198255" cy="1086266"/>
          </a:xfrm>
        </p:grpSpPr>
        <p:sp>
          <p:nvSpPr>
            <p:cNvPr id="14" name="Google Shape;14;p9"/>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09B6B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sp>
          <p:nvSpPr>
            <p:cNvPr id="15" name="Google Shape;15;p9"/>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nstantia"/>
                <a:ea typeface="Constantia"/>
                <a:cs typeface="Constantia"/>
                <a:sym typeface="Constantia"/>
              </a:endParaRPr>
            </a:p>
          </p:txBody>
        </p:sp>
      </p:gr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65000" ty="0" sy="65000"/>
        </a:blipFill>
      </p:bgPr>
    </p:bg>
    <p:spTree>
      <p:nvGrpSpPr>
        <p:cNvPr id="22" name="Shape 22"/>
        <p:cNvGrpSpPr/>
        <p:nvPr/>
      </p:nvGrpSpPr>
      <p:grpSpPr>
        <a:xfrm>
          <a:off x="0" y="0"/>
          <a:ext cx="0" cy="0"/>
          <a:chOff x="0" y="0"/>
          <a:chExt cx="0" cy="0"/>
        </a:xfrm>
      </p:grpSpPr>
      <p:sp>
        <p:nvSpPr>
          <p:cNvPr id="23" name="Google Shape;23;p8"/>
          <p:cNvSpPr/>
          <p:nvPr/>
        </p:nvSpPr>
        <p:spPr>
          <a:xfrm>
            <a:off x="-9525" y="-7144"/>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3921"/>
                </a:srgbClr>
              </a:gs>
              <a:gs pos="100000">
                <a:srgbClr val="00E9F7">
                  <a:alpha val="54117"/>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sp>
        <p:nvSpPr>
          <p:cNvPr id="24" name="Google Shape;24;p8"/>
          <p:cNvSpPr/>
          <p:nvPr/>
        </p:nvSpPr>
        <p:spPr>
          <a:xfrm>
            <a:off x="4381500" y="-7144"/>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019"/>
                </a:srgbClr>
              </a:gs>
              <a:gs pos="80000">
                <a:srgbClr val="0099E4">
                  <a:alpha val="43921"/>
                </a:srgbClr>
              </a:gs>
              <a:gs pos="100000">
                <a:srgbClr val="0099E4">
                  <a:alpha val="43921"/>
                </a:srgbClr>
              </a:gs>
            </a:gsLst>
            <a:lin ang="54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sp>
        <p:nvSpPr>
          <p:cNvPr id="25" name="Google Shape;25;p8"/>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marR="0" rtl="0" algn="l">
              <a:lnSpc>
                <a:spcPct val="100000"/>
              </a:lnSpc>
              <a:spcBef>
                <a:spcPts val="0"/>
              </a:spcBef>
              <a:spcAft>
                <a:spcPts val="0"/>
              </a:spcAft>
              <a:buClr>
                <a:schemeClr val="dk2"/>
              </a:buClr>
              <a:buSzPts val="5000"/>
              <a:buFont typeface="Calibri"/>
              <a:buNone/>
              <a:defRPr b="0" i="0" sz="50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 name="Google Shape;26;p8"/>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85445" lvl="0" marL="457200" marR="0" rtl="0" algn="l">
              <a:lnSpc>
                <a:spcPct val="100000"/>
              </a:lnSpc>
              <a:spcBef>
                <a:spcPts val="520"/>
              </a:spcBef>
              <a:spcAft>
                <a:spcPts val="0"/>
              </a:spcAft>
              <a:buClr>
                <a:schemeClr val="accent3"/>
              </a:buClr>
              <a:buSzPts val="2470"/>
              <a:buFont typeface="Noto Sans Symbols"/>
              <a:buChar char="⚫"/>
              <a:defRPr b="0" i="0" sz="2600" u="none" cap="none" strike="noStrike">
                <a:solidFill>
                  <a:schemeClr val="dk1"/>
                </a:solidFill>
                <a:latin typeface="Constantia"/>
                <a:ea typeface="Constantia"/>
                <a:cs typeface="Constantia"/>
                <a:sym typeface="Constantia"/>
              </a:defRPr>
            </a:lvl1pPr>
            <a:lvl2pPr indent="-358140" lvl="1" marL="914400" marR="0" rtl="0" algn="l">
              <a:lnSpc>
                <a:spcPct val="100000"/>
              </a:lnSpc>
              <a:spcBef>
                <a:spcPts val="480"/>
              </a:spcBef>
              <a:spcAft>
                <a:spcPts val="0"/>
              </a:spcAft>
              <a:buClr>
                <a:schemeClr val="accent1"/>
              </a:buClr>
              <a:buSzPts val="2040"/>
              <a:buFont typeface="Noto Sans Symbols"/>
              <a:buChar char="⚫"/>
              <a:defRPr b="0" i="0" sz="2400" u="none" cap="none" strike="noStrike">
                <a:solidFill>
                  <a:schemeClr val="dk1"/>
                </a:solidFill>
                <a:latin typeface="Constantia"/>
                <a:ea typeface="Constantia"/>
                <a:cs typeface="Constantia"/>
                <a:sym typeface="Constantia"/>
              </a:defRPr>
            </a:lvl2pPr>
            <a:lvl3pPr indent="-321944" lvl="2" marL="1371600" marR="0" rtl="0" algn="l">
              <a:lnSpc>
                <a:spcPct val="100000"/>
              </a:lnSpc>
              <a:spcBef>
                <a:spcPts val="420"/>
              </a:spcBef>
              <a:spcAft>
                <a:spcPts val="0"/>
              </a:spcAft>
              <a:buClr>
                <a:schemeClr val="accent2"/>
              </a:buClr>
              <a:buSzPts val="1470"/>
              <a:buFont typeface="Noto Sans Symbols"/>
              <a:buChar char="⚫"/>
              <a:defRPr b="0" i="0" sz="2100" u="none" cap="none" strike="noStrike">
                <a:solidFill>
                  <a:schemeClr val="dk1"/>
                </a:solidFill>
                <a:latin typeface="Constantia"/>
                <a:ea typeface="Constantia"/>
                <a:cs typeface="Constantia"/>
                <a:sym typeface="Constantia"/>
              </a:defRPr>
            </a:lvl3pPr>
            <a:lvl4pPr indent="-311150" lvl="3" marL="1828800" marR="0" rtl="0" algn="l">
              <a:lnSpc>
                <a:spcPct val="100000"/>
              </a:lnSpc>
              <a:spcBef>
                <a:spcPts val="400"/>
              </a:spcBef>
              <a:spcAft>
                <a:spcPts val="0"/>
              </a:spcAft>
              <a:buClr>
                <a:schemeClr val="accent3"/>
              </a:buClr>
              <a:buSzPts val="1300"/>
              <a:buFont typeface="Noto Sans Symbols"/>
              <a:buChar char="⚫"/>
              <a:defRPr b="0" i="0" sz="2000" u="none" cap="none" strike="noStrike">
                <a:solidFill>
                  <a:schemeClr val="dk1"/>
                </a:solidFill>
                <a:latin typeface="Constantia"/>
                <a:ea typeface="Constantia"/>
                <a:cs typeface="Constantia"/>
                <a:sym typeface="Constantia"/>
              </a:defRPr>
            </a:lvl4pPr>
            <a:lvl5pPr indent="-311150" lvl="4" marL="2286000" marR="0" rtl="0" algn="l">
              <a:lnSpc>
                <a:spcPct val="100000"/>
              </a:lnSpc>
              <a:spcBef>
                <a:spcPts val="400"/>
              </a:spcBef>
              <a:spcAft>
                <a:spcPts val="0"/>
              </a:spcAft>
              <a:buClr>
                <a:schemeClr val="accent4"/>
              </a:buClr>
              <a:buSzPts val="1300"/>
              <a:buFont typeface="Noto Sans Symbols"/>
              <a:buChar char="⚫"/>
              <a:defRPr b="0" i="0" sz="2000" u="none" cap="none" strike="noStrike">
                <a:solidFill>
                  <a:schemeClr val="dk1"/>
                </a:solidFill>
                <a:latin typeface="Constantia"/>
                <a:ea typeface="Constantia"/>
                <a:cs typeface="Constantia"/>
                <a:sym typeface="Constantia"/>
              </a:defRPr>
            </a:lvl5pPr>
            <a:lvl6pPr indent="-320039" lvl="5" marL="2743200" marR="0" rtl="0" algn="l">
              <a:lnSpc>
                <a:spcPct val="100000"/>
              </a:lnSpc>
              <a:spcBef>
                <a:spcPts val="360"/>
              </a:spcBef>
              <a:spcAft>
                <a:spcPts val="0"/>
              </a:spcAft>
              <a:buClr>
                <a:schemeClr val="accent5"/>
              </a:buClr>
              <a:buSzPts val="1440"/>
              <a:buFont typeface="Noto Sans Symbols"/>
              <a:buChar char="⚫"/>
              <a:defRPr b="0" i="0" sz="1800" u="none" cap="none" strike="noStrike">
                <a:solidFill>
                  <a:schemeClr val="dk1"/>
                </a:solidFill>
                <a:latin typeface="Constantia"/>
                <a:ea typeface="Constantia"/>
                <a:cs typeface="Constantia"/>
                <a:sym typeface="Constantia"/>
              </a:defRPr>
            </a:lvl6pPr>
            <a:lvl7pPr indent="-309879" lvl="6" marL="3200400" marR="0" rtl="0" algn="l">
              <a:lnSpc>
                <a:spcPct val="100000"/>
              </a:lnSpc>
              <a:spcBef>
                <a:spcPts val="320"/>
              </a:spcBef>
              <a:spcAft>
                <a:spcPts val="0"/>
              </a:spcAft>
              <a:buClr>
                <a:schemeClr val="accent6"/>
              </a:buClr>
              <a:buSzPts val="1280"/>
              <a:buFont typeface="Noto Sans Symbols"/>
              <a:buChar char="⚫"/>
              <a:defRPr b="0" i="0" sz="1600" u="none" cap="none" strike="noStrike">
                <a:solidFill>
                  <a:schemeClr val="dk1"/>
                </a:solidFill>
                <a:latin typeface="Constantia"/>
                <a:ea typeface="Constantia"/>
                <a:cs typeface="Constantia"/>
                <a:sym typeface="Constantia"/>
              </a:defRPr>
            </a:lvl7pPr>
            <a:lvl8pPr indent="-330200" lvl="7" marL="3657600" marR="0" rtl="0" algn="l">
              <a:lnSpc>
                <a:spcPct val="100000"/>
              </a:lnSpc>
              <a:spcBef>
                <a:spcPts val="320"/>
              </a:spcBef>
              <a:spcAft>
                <a:spcPts val="0"/>
              </a:spcAft>
              <a:buClr>
                <a:schemeClr val="dk2"/>
              </a:buClr>
              <a:buSzPts val="1600"/>
              <a:buFont typeface="Constantia"/>
              <a:buChar char="•"/>
              <a:defRPr b="0" i="0" sz="1600" u="none" cap="none" strike="noStrike">
                <a:solidFill>
                  <a:schemeClr val="dk1"/>
                </a:solidFill>
                <a:latin typeface="Constantia"/>
                <a:ea typeface="Constantia"/>
                <a:cs typeface="Constantia"/>
                <a:sym typeface="Constantia"/>
              </a:defRPr>
            </a:lvl8pPr>
            <a:lvl9pPr indent="-317500" lvl="8" marL="4114800" marR="0" rtl="0" algn="l">
              <a:lnSpc>
                <a:spcPct val="100000"/>
              </a:lnSpc>
              <a:spcBef>
                <a:spcPts val="280"/>
              </a:spcBef>
              <a:spcAft>
                <a:spcPts val="0"/>
              </a:spcAft>
              <a:buClr>
                <a:schemeClr val="dk2"/>
              </a:buClr>
              <a:buSzPts val="1400"/>
              <a:buFont typeface="Constantia"/>
              <a:buChar char="•"/>
              <a:defRPr b="0" i="0" sz="1400" u="none" cap="none" strike="noStrike">
                <a:solidFill>
                  <a:schemeClr val="dk1"/>
                </a:solidFill>
                <a:latin typeface="Constantia"/>
                <a:ea typeface="Constantia"/>
                <a:cs typeface="Constantia"/>
                <a:sym typeface="Constantia"/>
              </a:defRPr>
            </a:lvl9pPr>
          </a:lstStyle>
          <a:p/>
        </p:txBody>
      </p:sp>
      <p:sp>
        <p:nvSpPr>
          <p:cNvPr id="27" name="Google Shape;27;p8"/>
          <p:cNvSpPr txBox="1"/>
          <p:nvPr>
            <p:ph idx="10" type="dt"/>
          </p:nvPr>
        </p:nvSpPr>
        <p:spPr>
          <a:xfrm>
            <a:off x="457200" y="6356352"/>
            <a:ext cx="21336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35C75"/>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9pPr>
          </a:lstStyle>
          <a:p/>
        </p:txBody>
      </p:sp>
      <p:sp>
        <p:nvSpPr>
          <p:cNvPr id="28" name="Google Shape;28;p8"/>
          <p:cNvSpPr txBox="1"/>
          <p:nvPr>
            <p:ph idx="11" type="ftr"/>
          </p:nvPr>
        </p:nvSpPr>
        <p:spPr>
          <a:xfrm>
            <a:off x="2667000" y="6356352"/>
            <a:ext cx="33528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35C75"/>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nstantia"/>
                <a:ea typeface="Constantia"/>
                <a:cs typeface="Constantia"/>
                <a:sym typeface="Constantia"/>
              </a:defRPr>
            </a:lvl9pPr>
          </a:lstStyle>
          <a:p/>
        </p:txBody>
      </p:sp>
      <p:sp>
        <p:nvSpPr>
          <p:cNvPr id="29" name="Google Shape;29;p8"/>
          <p:cNvSpPr txBox="1"/>
          <p:nvPr>
            <p:ph idx="12" type="sldNum"/>
          </p:nvPr>
        </p:nvSpPr>
        <p:spPr>
          <a:xfrm>
            <a:off x="7924800" y="6356352"/>
            <a:ext cx="762000" cy="365125"/>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fr-FR"/>
              <a:t>‹#›</a:t>
            </a:fld>
            <a:endParaRPr/>
          </a:p>
        </p:txBody>
      </p:sp>
      <p:grpSp>
        <p:nvGrpSpPr>
          <p:cNvPr id="30" name="Google Shape;30;p8"/>
          <p:cNvGrpSpPr/>
          <p:nvPr/>
        </p:nvGrpSpPr>
        <p:grpSpPr>
          <a:xfrm>
            <a:off x="-29294" y="-16113"/>
            <a:ext cx="9198255" cy="1086266"/>
            <a:chOff x="-29322" y="-1971"/>
            <a:chExt cx="9198255" cy="1086266"/>
          </a:xfrm>
        </p:grpSpPr>
        <p:sp>
          <p:nvSpPr>
            <p:cNvPr id="31" name="Google Shape;31;p8"/>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09B6B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sp>
          <p:nvSpPr>
            <p:cNvPr id="32" name="Google Shape;32;p8"/>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nstantia"/>
                <a:ea typeface="Constantia"/>
                <a:cs typeface="Constantia"/>
                <a:sym typeface="Constantia"/>
              </a:endParaRPr>
            </a:p>
          </p:txBody>
        </p:sp>
      </p:gr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jpg"/><Relationship Id="rId6" Type="http://schemas.openxmlformats.org/officeDocument/2006/relationships/image" Target="../media/image15.jpg"/><Relationship Id="rId7" Type="http://schemas.openxmlformats.org/officeDocument/2006/relationships/image" Target="../media/image3.png"/><Relationship Id="rId8"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28.jpg"/><Relationship Id="rId5" Type="http://schemas.openxmlformats.org/officeDocument/2006/relationships/image" Target="../media/image8.jpg"/><Relationship Id="rId6" Type="http://schemas.openxmlformats.org/officeDocument/2006/relationships/image" Target="../media/image5.png"/><Relationship Id="rId7"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5.jpg"/><Relationship Id="rId5" Type="http://schemas.openxmlformats.org/officeDocument/2006/relationships/image" Target="../media/image32.png"/><Relationship Id="rId6" Type="http://schemas.openxmlformats.org/officeDocument/2006/relationships/image" Target="../media/image23.jpg"/><Relationship Id="rId7" Type="http://schemas.openxmlformats.org/officeDocument/2006/relationships/image" Target="../media/image5.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5.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4.png"/><Relationship Id="rId5" Type="http://schemas.openxmlformats.org/officeDocument/2006/relationships/image" Target="../media/image14.jpg"/><Relationship Id="rId6" Type="http://schemas.openxmlformats.org/officeDocument/2006/relationships/image" Target="../media/image8.jpg"/><Relationship Id="rId7" Type="http://schemas.openxmlformats.org/officeDocument/2006/relationships/image" Target="../media/image11.jp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27.jpg"/><Relationship Id="rId5" Type="http://schemas.openxmlformats.org/officeDocument/2006/relationships/image" Target="../media/image18.jpg"/><Relationship Id="rId6" Type="http://schemas.openxmlformats.org/officeDocument/2006/relationships/image" Target="../media/image5.png"/><Relationship Id="rId7"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5.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1"/>
          <p:cNvSpPr txBox="1"/>
          <p:nvPr>
            <p:ph type="ctrTitle"/>
          </p:nvPr>
        </p:nvSpPr>
        <p:spPr>
          <a:xfrm>
            <a:off x="646201" y="627354"/>
            <a:ext cx="7851600" cy="1670100"/>
          </a:xfrm>
          <a:prstGeom prst="rect">
            <a:avLst/>
          </a:prstGeom>
          <a:noFill/>
          <a:ln>
            <a:noFill/>
          </a:ln>
        </p:spPr>
        <p:txBody>
          <a:bodyPr anchorCtr="0" anchor="b" bIns="0" lIns="0" spcFirstLastPara="1" rIns="18275" wrap="square" tIns="0">
            <a:normAutofit fontScale="90000"/>
          </a:bodyPr>
          <a:lstStyle/>
          <a:p>
            <a:pPr indent="0" lvl="0" marL="0" rtl="0" algn="ctr">
              <a:lnSpc>
                <a:spcPct val="100000"/>
              </a:lnSpc>
              <a:spcBef>
                <a:spcPts val="0"/>
              </a:spcBef>
              <a:spcAft>
                <a:spcPts val="0"/>
              </a:spcAft>
              <a:buSzPct val="111111"/>
              <a:buNone/>
            </a:pPr>
            <a:r>
              <a:rPr lang="fr-FR">
                <a:solidFill>
                  <a:schemeClr val="accent1"/>
                </a:solidFill>
                <a:latin typeface="Arial"/>
                <a:ea typeface="Arial"/>
                <a:cs typeface="Arial"/>
                <a:sym typeface="Arial"/>
              </a:rPr>
              <a:t>Dimanche de la mission</a:t>
            </a:r>
            <a:endParaRPr>
              <a:solidFill>
                <a:schemeClr val="accent1"/>
              </a:solidFill>
              <a:latin typeface="Arial"/>
              <a:ea typeface="Arial"/>
              <a:cs typeface="Arial"/>
              <a:sym typeface="Arial"/>
            </a:endParaRPr>
          </a:p>
          <a:p>
            <a:pPr indent="0" lvl="0" marL="0" rtl="0" algn="ctr">
              <a:lnSpc>
                <a:spcPct val="100000"/>
              </a:lnSpc>
              <a:spcBef>
                <a:spcPts val="3000"/>
              </a:spcBef>
              <a:spcAft>
                <a:spcPts val="0"/>
              </a:spcAft>
              <a:buSzPct val="158192"/>
              <a:buNone/>
            </a:pPr>
            <a:r>
              <a:rPr i="1" lang="fr-FR" sz="3933">
                <a:solidFill>
                  <a:schemeClr val="accent1"/>
                </a:solidFill>
                <a:latin typeface="Arial"/>
                <a:ea typeface="Arial"/>
                <a:cs typeface="Arial"/>
                <a:sym typeface="Arial"/>
              </a:rPr>
              <a:t>1</a:t>
            </a:r>
            <a:r>
              <a:rPr baseline="30000" i="1" lang="fr-FR" sz="3933">
                <a:solidFill>
                  <a:schemeClr val="accent1"/>
                </a:solidFill>
                <a:latin typeface="Arial"/>
                <a:ea typeface="Arial"/>
                <a:cs typeface="Arial"/>
                <a:sym typeface="Arial"/>
              </a:rPr>
              <a:t>er</a:t>
            </a:r>
            <a:r>
              <a:rPr i="1" lang="fr-FR" sz="3933">
                <a:solidFill>
                  <a:schemeClr val="accent1"/>
                </a:solidFill>
                <a:latin typeface="Arial"/>
                <a:ea typeface="Arial"/>
                <a:cs typeface="Arial"/>
                <a:sym typeface="Arial"/>
              </a:rPr>
              <a:t> décembre 2024</a:t>
            </a:r>
            <a:endParaRPr i="1" sz="3933">
              <a:solidFill>
                <a:schemeClr val="accent1"/>
              </a:solidFill>
              <a:latin typeface="Arial"/>
              <a:ea typeface="Arial"/>
              <a:cs typeface="Arial"/>
              <a:sym typeface="Arial"/>
            </a:endParaRPr>
          </a:p>
        </p:txBody>
      </p:sp>
      <p:pic>
        <p:nvPicPr>
          <p:cNvPr id="111" name="Google Shape;111;p1"/>
          <p:cNvPicPr preferRelativeResize="0"/>
          <p:nvPr/>
        </p:nvPicPr>
        <p:blipFill rotWithShape="1">
          <a:blip r:embed="rId3">
            <a:alphaModFix/>
          </a:blip>
          <a:srcRect b="0" l="7957" r="1100" t="0"/>
          <a:stretch/>
        </p:blipFill>
        <p:spPr>
          <a:xfrm>
            <a:off x="1" y="4673100"/>
            <a:ext cx="2843524" cy="1922750"/>
          </a:xfrm>
          <a:prstGeom prst="rect">
            <a:avLst/>
          </a:prstGeom>
          <a:noFill/>
          <a:ln>
            <a:noFill/>
          </a:ln>
        </p:spPr>
      </p:pic>
      <p:pic>
        <p:nvPicPr>
          <p:cNvPr id="112" name="Google Shape;112;p1"/>
          <p:cNvPicPr preferRelativeResize="0"/>
          <p:nvPr/>
        </p:nvPicPr>
        <p:blipFill rotWithShape="1">
          <a:blip r:embed="rId4">
            <a:alphaModFix/>
          </a:blip>
          <a:srcRect b="28500" l="0" r="0" t="23568"/>
          <a:stretch/>
        </p:blipFill>
        <p:spPr>
          <a:xfrm>
            <a:off x="6538450" y="4989999"/>
            <a:ext cx="2605550" cy="1288950"/>
          </a:xfrm>
          <a:prstGeom prst="rect">
            <a:avLst/>
          </a:prstGeom>
          <a:noFill/>
          <a:ln>
            <a:noFill/>
          </a:ln>
        </p:spPr>
      </p:pic>
      <p:grpSp>
        <p:nvGrpSpPr>
          <p:cNvPr id="113" name="Google Shape;113;p1"/>
          <p:cNvGrpSpPr/>
          <p:nvPr/>
        </p:nvGrpSpPr>
        <p:grpSpPr>
          <a:xfrm rot="-2028239">
            <a:off x="3712839" y="2545823"/>
            <a:ext cx="1718323" cy="4073654"/>
            <a:chOff x="2989830" y="660642"/>
            <a:chExt cx="2513791" cy="6197358"/>
          </a:xfrm>
        </p:grpSpPr>
        <p:pic>
          <p:nvPicPr>
            <p:cNvPr id="114" name="Google Shape;114;p1"/>
            <p:cNvPicPr preferRelativeResize="0"/>
            <p:nvPr/>
          </p:nvPicPr>
          <p:blipFill rotWithShape="1">
            <a:blip r:embed="rId5">
              <a:alphaModFix/>
            </a:blip>
            <a:srcRect b="0" l="0" r="0" t="0"/>
            <a:stretch/>
          </p:blipFill>
          <p:spPr>
            <a:xfrm>
              <a:off x="2989830" y="660642"/>
              <a:ext cx="2513791" cy="6197358"/>
            </a:xfrm>
            <a:prstGeom prst="rect">
              <a:avLst/>
            </a:prstGeom>
            <a:noFill/>
            <a:ln>
              <a:noFill/>
            </a:ln>
          </p:spPr>
        </p:pic>
        <p:pic>
          <p:nvPicPr>
            <p:cNvPr descr="Une image contenant personne, habits, Visage humain, plein air&#10;&#10;Description générée automatiquement" id="115" name="Google Shape;115;p1"/>
            <p:cNvPicPr preferRelativeResize="0"/>
            <p:nvPr/>
          </p:nvPicPr>
          <p:blipFill rotWithShape="1">
            <a:blip r:embed="rId6">
              <a:alphaModFix/>
            </a:blip>
            <a:srcRect b="0" l="10305" r="0" t="0"/>
            <a:stretch/>
          </p:blipFill>
          <p:spPr>
            <a:xfrm>
              <a:off x="2989830" y="1712476"/>
              <a:ext cx="1548000" cy="997075"/>
            </a:xfrm>
            <a:prstGeom prst="rect">
              <a:avLst/>
            </a:prstGeom>
            <a:noFill/>
            <a:ln>
              <a:noFill/>
            </a:ln>
          </p:spPr>
        </p:pic>
        <p:pic>
          <p:nvPicPr>
            <p:cNvPr descr="Une image contenant habits, personne, ciel, plein air&#10;&#10;Description générée automatiquement" id="116" name="Google Shape;116;p1"/>
            <p:cNvPicPr preferRelativeResize="0"/>
            <p:nvPr/>
          </p:nvPicPr>
          <p:blipFill rotWithShape="1">
            <a:blip r:embed="rId7">
              <a:alphaModFix/>
            </a:blip>
            <a:srcRect b="6200" l="0" r="6716" t="0"/>
            <a:stretch/>
          </p:blipFill>
          <p:spPr>
            <a:xfrm>
              <a:off x="3732478" y="4938646"/>
              <a:ext cx="1728000" cy="1158423"/>
            </a:xfrm>
            <a:prstGeom prst="rect">
              <a:avLst/>
            </a:prstGeom>
            <a:noFill/>
            <a:ln>
              <a:noFill/>
            </a:ln>
          </p:spPr>
        </p:pic>
      </p:grpSp>
      <p:pic>
        <p:nvPicPr>
          <p:cNvPr descr="Une image contenant habits, personne, plein air, arbre" id="117" name="Google Shape;117;p1"/>
          <p:cNvPicPr preferRelativeResize="0"/>
          <p:nvPr/>
        </p:nvPicPr>
        <p:blipFill rotWithShape="1">
          <a:blip r:embed="rId8">
            <a:alphaModFix/>
          </a:blip>
          <a:srcRect b="25520" l="4526" r="973" t="24683"/>
          <a:stretch/>
        </p:blipFill>
        <p:spPr>
          <a:xfrm rot="-2052878">
            <a:off x="4062070" y="4921529"/>
            <a:ext cx="847710" cy="5971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7"/>
          <p:cNvSpPr/>
          <p:nvPr/>
        </p:nvSpPr>
        <p:spPr>
          <a:xfrm>
            <a:off x="0" y="633160"/>
            <a:ext cx="91440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accent1"/>
                </a:solidFill>
                <a:latin typeface="Arial"/>
                <a:ea typeface="Arial"/>
                <a:cs typeface="Arial"/>
                <a:sym typeface="Arial"/>
              </a:rPr>
              <a:t>Nathan et Loïs MINARD, avec Timaël et Aïna</a:t>
            </a:r>
            <a:endParaRPr b="0" i="0" sz="1400" u="none" cap="none" strike="noStrike">
              <a:solidFill>
                <a:schemeClr val="accent1"/>
              </a:solidFill>
              <a:latin typeface="Arial"/>
              <a:ea typeface="Arial"/>
              <a:cs typeface="Arial"/>
              <a:sym typeface="Arial"/>
            </a:endParaRPr>
          </a:p>
        </p:txBody>
      </p:sp>
      <p:sp>
        <p:nvSpPr>
          <p:cNvPr id="202" name="Google Shape;202;p27"/>
          <p:cNvSpPr txBox="1"/>
          <p:nvPr/>
        </p:nvSpPr>
        <p:spPr>
          <a:xfrm>
            <a:off x="0" y="1028938"/>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Servir, témoigner, rayonner »</a:t>
            </a:r>
            <a:endParaRPr/>
          </a:p>
        </p:txBody>
      </p:sp>
      <p:pic>
        <p:nvPicPr>
          <p:cNvPr id="203" name="Google Shape;203;p27"/>
          <p:cNvPicPr preferRelativeResize="0"/>
          <p:nvPr/>
        </p:nvPicPr>
        <p:blipFill rotWithShape="1">
          <a:blip r:embed="rId3">
            <a:alphaModFix/>
          </a:blip>
          <a:srcRect b="0" l="0" r="0" t="0"/>
          <a:stretch/>
        </p:blipFill>
        <p:spPr>
          <a:xfrm>
            <a:off x="6092500" y="2002325"/>
            <a:ext cx="2957026" cy="3943925"/>
          </a:xfrm>
          <a:prstGeom prst="rect">
            <a:avLst/>
          </a:prstGeom>
          <a:noFill/>
          <a:ln>
            <a:noFill/>
          </a:ln>
        </p:spPr>
      </p:pic>
      <p:pic>
        <p:nvPicPr>
          <p:cNvPr id="204" name="Google Shape;204;p27"/>
          <p:cNvPicPr preferRelativeResize="0"/>
          <p:nvPr/>
        </p:nvPicPr>
        <p:blipFill rotWithShape="1">
          <a:blip r:embed="rId4">
            <a:alphaModFix/>
          </a:blip>
          <a:srcRect b="0" l="0" r="0" t="0"/>
          <a:stretch/>
        </p:blipFill>
        <p:spPr>
          <a:xfrm>
            <a:off x="3081811" y="2359209"/>
            <a:ext cx="2885474" cy="2139577"/>
          </a:xfrm>
          <a:prstGeom prst="rect">
            <a:avLst/>
          </a:prstGeom>
          <a:noFill/>
          <a:ln>
            <a:noFill/>
          </a:ln>
        </p:spPr>
      </p:pic>
      <p:pic>
        <p:nvPicPr>
          <p:cNvPr descr="Une image contenant habits, personne, plein air, arbre&#10;&#10;Description générée automatiquement" id="205" name="Google Shape;205;p27"/>
          <p:cNvPicPr preferRelativeResize="0"/>
          <p:nvPr/>
        </p:nvPicPr>
        <p:blipFill rotWithShape="1">
          <a:blip r:embed="rId5">
            <a:alphaModFix/>
          </a:blip>
          <a:srcRect b="0" l="0" r="0" t="0"/>
          <a:stretch/>
        </p:blipFill>
        <p:spPr>
          <a:xfrm>
            <a:off x="71124" y="2045511"/>
            <a:ext cx="2885475" cy="3857575"/>
          </a:xfrm>
          <a:prstGeom prst="rect">
            <a:avLst/>
          </a:prstGeom>
          <a:noFill/>
          <a:ln>
            <a:noFill/>
          </a:ln>
        </p:spPr>
      </p:pic>
      <p:pic>
        <p:nvPicPr>
          <p:cNvPr id="206" name="Google Shape;206;p27"/>
          <p:cNvPicPr preferRelativeResize="0"/>
          <p:nvPr/>
        </p:nvPicPr>
        <p:blipFill rotWithShape="1">
          <a:blip r:embed="rId6">
            <a:alphaModFix/>
          </a:blip>
          <a:srcRect b="24152" l="0" r="0" t="19809"/>
          <a:stretch/>
        </p:blipFill>
        <p:spPr>
          <a:xfrm>
            <a:off x="8158175" y="6305550"/>
            <a:ext cx="985825" cy="552450"/>
          </a:xfrm>
          <a:prstGeom prst="rect">
            <a:avLst/>
          </a:prstGeom>
          <a:noFill/>
          <a:ln>
            <a:noFill/>
          </a:ln>
        </p:spPr>
      </p:pic>
      <p:pic>
        <p:nvPicPr>
          <p:cNvPr id="207" name="Google Shape;207;p27"/>
          <p:cNvPicPr preferRelativeResize="0"/>
          <p:nvPr/>
        </p:nvPicPr>
        <p:blipFill>
          <a:blip r:embed="rId7">
            <a:alphaModFix/>
          </a:blip>
          <a:stretch>
            <a:fillRect/>
          </a:stretch>
        </p:blipFill>
        <p:spPr>
          <a:xfrm>
            <a:off x="-1" y="6008949"/>
            <a:ext cx="849025" cy="849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11" name="Shape 211"/>
        <p:cNvGrpSpPr/>
        <p:nvPr/>
      </p:nvGrpSpPr>
      <p:grpSpPr>
        <a:xfrm>
          <a:off x="0" y="0"/>
          <a:ext cx="0" cy="0"/>
          <a:chOff x="0" y="0"/>
          <a:chExt cx="0" cy="0"/>
        </a:xfrm>
      </p:grpSpPr>
      <p:pic>
        <p:nvPicPr>
          <p:cNvPr id="212" name="Google Shape;212;p28"/>
          <p:cNvPicPr preferRelativeResize="0"/>
          <p:nvPr/>
        </p:nvPicPr>
        <p:blipFill rotWithShape="1">
          <a:blip r:embed="rId3">
            <a:alphaModFix/>
          </a:blip>
          <a:srcRect b="0" l="0" r="0" t="0"/>
          <a:stretch/>
        </p:blipFill>
        <p:spPr>
          <a:xfrm>
            <a:off x="1069708" y="2"/>
            <a:ext cx="7004587" cy="6873353"/>
          </a:xfrm>
          <a:prstGeom prst="rect">
            <a:avLst/>
          </a:prstGeom>
          <a:noFill/>
          <a:ln>
            <a:noFill/>
          </a:ln>
        </p:spPr>
      </p:pic>
      <p:sp>
        <p:nvSpPr>
          <p:cNvPr id="213" name="Google Shape;213;p28"/>
          <p:cNvSpPr/>
          <p:nvPr/>
        </p:nvSpPr>
        <p:spPr>
          <a:xfrm rot="-3857510">
            <a:off x="4474294" y="-109995"/>
            <a:ext cx="1024921" cy="4789953"/>
          </a:xfrm>
          <a:prstGeom prst="curvedLef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4" name="Google Shape;214;p28"/>
          <p:cNvSpPr/>
          <p:nvPr/>
        </p:nvSpPr>
        <p:spPr>
          <a:xfrm rot="4891595">
            <a:off x="4538839" y="3065456"/>
            <a:ext cx="1097191" cy="3515032"/>
          </a:xfrm>
          <a:prstGeom prst="curvedLeftArrow">
            <a:avLst>
              <a:gd fmla="val 25000" name="adj1"/>
              <a:gd fmla="val 50000" name="adj2"/>
              <a:gd fmla="val 25000" name="adj3"/>
            </a:avLst>
          </a:prstGeom>
          <a:solidFill>
            <a:schemeClr val="accen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5" name="Google Shape;215;p28"/>
          <p:cNvSpPr/>
          <p:nvPr/>
        </p:nvSpPr>
        <p:spPr>
          <a:xfrm rot="5989461">
            <a:off x="2319896" y="3960366"/>
            <a:ext cx="573297" cy="1605189"/>
          </a:xfrm>
          <a:prstGeom prst="curvedLeftArrow">
            <a:avLst>
              <a:gd fmla="val 25000" name="adj1"/>
              <a:gd fmla="val 50000" name="adj2"/>
              <a:gd fmla="val 28656"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6" name="Google Shape;216;p28"/>
          <p:cNvSpPr/>
          <p:nvPr/>
        </p:nvSpPr>
        <p:spPr>
          <a:xfrm rot="-10265035">
            <a:off x="1333254" y="1751756"/>
            <a:ext cx="747870" cy="2467917"/>
          </a:xfrm>
          <a:prstGeom prst="curvedLeftArrow">
            <a:avLst>
              <a:gd fmla="val 25000" name="adj1"/>
              <a:gd fmla="val 50000" name="adj2"/>
              <a:gd fmla="val 54184" name="adj3"/>
            </a:avLst>
          </a:prstGeom>
          <a:solidFill>
            <a:schemeClr val="accen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7" name="Google Shape;217;p28"/>
          <p:cNvSpPr/>
          <p:nvPr/>
        </p:nvSpPr>
        <p:spPr>
          <a:xfrm rot="9890045">
            <a:off x="1677865" y="1883529"/>
            <a:ext cx="1317351" cy="4499501"/>
          </a:xfrm>
          <a:prstGeom prst="curvedLeftArrow">
            <a:avLst>
              <a:gd fmla="val 21929" name="adj1"/>
              <a:gd fmla="val 50000" name="adj2"/>
              <a:gd fmla="val 45365" name="adj3"/>
            </a:avLst>
          </a:prstGeom>
          <a:solidFill>
            <a:srgbClr val="FFFF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descr="Repère avec un remplissage uni" id="218" name="Google Shape;218;p28"/>
          <p:cNvSpPr/>
          <p:nvPr/>
        </p:nvSpPr>
        <p:spPr>
          <a:xfrm>
            <a:off x="3560845" y="5586023"/>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219" name="Google Shape;219;p28"/>
          <p:cNvSpPr/>
          <p:nvPr/>
        </p:nvSpPr>
        <p:spPr>
          <a:xfrm>
            <a:off x="6485500" y="3661218"/>
            <a:ext cx="249382"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220" name="Google Shape;220;p28"/>
          <p:cNvSpPr/>
          <p:nvPr/>
        </p:nvSpPr>
        <p:spPr>
          <a:xfrm>
            <a:off x="3276806" y="4058174"/>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221" name="Google Shape;221;p28"/>
          <p:cNvSpPr/>
          <p:nvPr/>
        </p:nvSpPr>
        <p:spPr>
          <a:xfrm>
            <a:off x="1902528" y="3845433"/>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222" name="Google Shape;222;p28"/>
          <p:cNvSpPr/>
          <p:nvPr/>
        </p:nvSpPr>
        <p:spPr>
          <a:xfrm>
            <a:off x="2395534" y="1613603"/>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3" name="Google Shape;223;p28"/>
          <p:cNvSpPr txBox="1"/>
          <p:nvPr/>
        </p:nvSpPr>
        <p:spPr>
          <a:xfrm>
            <a:off x="1799164" y="4172389"/>
            <a:ext cx="59637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900" u="none" cap="none" strike="noStrike">
                <a:solidFill>
                  <a:srgbClr val="000000"/>
                </a:solidFill>
                <a:latin typeface="Arial"/>
                <a:ea typeface="Arial"/>
                <a:cs typeface="Arial"/>
                <a:sym typeface="Arial"/>
              </a:rPr>
              <a:t>Garoua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Peut être une image de 12 personnes, personnes assises, personnes debout et intérieur" id="228" name="Google Shape;228;p3"/>
          <p:cNvPicPr preferRelativeResize="0"/>
          <p:nvPr/>
        </p:nvPicPr>
        <p:blipFill rotWithShape="1">
          <a:blip r:embed="rId3">
            <a:alphaModFix/>
          </a:blip>
          <a:srcRect b="0" l="12658" r="21390" t="15998"/>
          <a:stretch/>
        </p:blipFill>
        <p:spPr>
          <a:xfrm>
            <a:off x="4822607" y="3846399"/>
            <a:ext cx="3628785" cy="2305345"/>
          </a:xfrm>
          <a:prstGeom prst="rect">
            <a:avLst/>
          </a:prstGeom>
          <a:noFill/>
          <a:ln>
            <a:noFill/>
          </a:ln>
        </p:spPr>
      </p:pic>
      <p:sp>
        <p:nvSpPr>
          <p:cNvPr id="229" name="Google Shape;229;p3"/>
          <p:cNvSpPr/>
          <p:nvPr/>
        </p:nvSpPr>
        <p:spPr>
          <a:xfrm>
            <a:off x="0" y="604760"/>
            <a:ext cx="91440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accent1"/>
                </a:solidFill>
                <a:latin typeface="Arial"/>
                <a:ea typeface="Arial"/>
                <a:cs typeface="Arial"/>
                <a:sym typeface="Arial"/>
              </a:rPr>
              <a:t>Timothée et Delphine MINARD, avec Eva et Ethan</a:t>
            </a:r>
            <a:endParaRPr b="0" i="0" sz="1400" u="none" cap="none" strike="noStrike">
              <a:solidFill>
                <a:schemeClr val="accent1"/>
              </a:solidFill>
              <a:latin typeface="Arial"/>
              <a:ea typeface="Arial"/>
              <a:cs typeface="Arial"/>
              <a:sym typeface="Arial"/>
            </a:endParaRPr>
          </a:p>
        </p:txBody>
      </p:sp>
      <p:pic>
        <p:nvPicPr>
          <p:cNvPr descr="Une image contenant personne, habits, Visage humain, plein air&#10;&#10;Description générée automatiquement" id="230" name="Google Shape;230;p3"/>
          <p:cNvPicPr preferRelativeResize="0"/>
          <p:nvPr/>
        </p:nvPicPr>
        <p:blipFill rotWithShape="1">
          <a:blip r:embed="rId4">
            <a:alphaModFix/>
          </a:blip>
          <a:srcRect b="0" l="0" r="0" t="0"/>
          <a:stretch/>
        </p:blipFill>
        <p:spPr>
          <a:xfrm>
            <a:off x="448775" y="1429050"/>
            <a:ext cx="3785700" cy="2266923"/>
          </a:xfrm>
          <a:prstGeom prst="rect">
            <a:avLst/>
          </a:prstGeom>
          <a:noFill/>
          <a:ln>
            <a:noFill/>
          </a:ln>
        </p:spPr>
      </p:pic>
      <p:sp>
        <p:nvSpPr>
          <p:cNvPr id="231" name="Google Shape;231;p3"/>
          <p:cNvSpPr txBox="1"/>
          <p:nvPr/>
        </p:nvSpPr>
        <p:spPr>
          <a:xfrm>
            <a:off x="0" y="1028938"/>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Développer la formation théologique évangélique »</a:t>
            </a:r>
            <a:endParaRPr/>
          </a:p>
        </p:txBody>
      </p:sp>
      <p:pic>
        <p:nvPicPr>
          <p:cNvPr id="232" name="Google Shape;232;p3"/>
          <p:cNvPicPr preferRelativeResize="0"/>
          <p:nvPr/>
        </p:nvPicPr>
        <p:blipFill rotWithShape="1">
          <a:blip r:embed="rId5">
            <a:alphaModFix/>
          </a:blip>
          <a:srcRect b="19517" l="31163" r="41216" t="52849"/>
          <a:stretch/>
        </p:blipFill>
        <p:spPr>
          <a:xfrm>
            <a:off x="448775" y="3846401"/>
            <a:ext cx="3785702" cy="2131049"/>
          </a:xfrm>
          <a:prstGeom prst="rect">
            <a:avLst/>
          </a:prstGeom>
          <a:noFill/>
          <a:ln>
            <a:noFill/>
          </a:ln>
        </p:spPr>
      </p:pic>
      <p:pic>
        <p:nvPicPr>
          <p:cNvPr descr="Institut Supérieur de Théologie Évangélique - Madagascar | Antananarivo" id="233" name="Google Shape;233;p3"/>
          <p:cNvPicPr preferRelativeResize="0"/>
          <p:nvPr/>
        </p:nvPicPr>
        <p:blipFill rotWithShape="1">
          <a:blip r:embed="rId6">
            <a:alphaModFix/>
          </a:blip>
          <a:srcRect b="0" l="0" r="0" t="0"/>
          <a:stretch/>
        </p:blipFill>
        <p:spPr>
          <a:xfrm>
            <a:off x="4461035" y="1472225"/>
            <a:ext cx="4351940" cy="2266925"/>
          </a:xfrm>
          <a:prstGeom prst="rect">
            <a:avLst/>
          </a:prstGeom>
          <a:noFill/>
          <a:ln>
            <a:noFill/>
          </a:ln>
        </p:spPr>
      </p:pic>
      <p:pic>
        <p:nvPicPr>
          <p:cNvPr id="234" name="Google Shape;234;p3"/>
          <p:cNvPicPr preferRelativeResize="0"/>
          <p:nvPr/>
        </p:nvPicPr>
        <p:blipFill rotWithShape="1">
          <a:blip r:embed="rId7">
            <a:alphaModFix/>
          </a:blip>
          <a:srcRect b="24152" l="0" r="0" t="19809"/>
          <a:stretch/>
        </p:blipFill>
        <p:spPr>
          <a:xfrm>
            <a:off x="8158175" y="6305550"/>
            <a:ext cx="985825" cy="552450"/>
          </a:xfrm>
          <a:prstGeom prst="rect">
            <a:avLst/>
          </a:prstGeom>
          <a:noFill/>
          <a:ln>
            <a:noFill/>
          </a:ln>
        </p:spPr>
      </p:pic>
      <p:pic>
        <p:nvPicPr>
          <p:cNvPr id="235" name="Google Shape;235;p3"/>
          <p:cNvPicPr preferRelativeResize="0"/>
          <p:nvPr/>
        </p:nvPicPr>
        <p:blipFill>
          <a:blip r:embed="rId8">
            <a:alphaModFix/>
          </a:blip>
          <a:stretch>
            <a:fillRect/>
          </a:stretch>
        </p:blipFill>
        <p:spPr>
          <a:xfrm>
            <a:off x="-1" y="6008949"/>
            <a:ext cx="849025" cy="84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9"/>
          <p:cNvSpPr txBox="1"/>
          <p:nvPr/>
        </p:nvSpPr>
        <p:spPr>
          <a:xfrm>
            <a:off x="336329" y="1085276"/>
            <a:ext cx="8807700" cy="495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2800" u="none" cap="none" strike="noStrike">
                <a:solidFill>
                  <a:srgbClr val="000000"/>
                </a:solidFill>
                <a:latin typeface="Arial"/>
                <a:ea typeface="Arial"/>
                <a:cs typeface="Arial"/>
                <a:sym typeface="Arial"/>
              </a:rPr>
              <a:t>Daniel et Alice SELY</a:t>
            </a:r>
            <a:endParaRPr/>
          </a:p>
          <a:p>
            <a:pPr indent="-342900" lvl="3" marL="3429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Projet de formation des responsables d’</a:t>
            </a:r>
            <a:r>
              <a:rPr lang="fr-FR" sz="2000"/>
              <a:t>É</a:t>
            </a:r>
            <a:r>
              <a:rPr b="0" i="0" lang="fr-FR" sz="2000" u="none" cap="none" strike="noStrike">
                <a:solidFill>
                  <a:srgbClr val="000000"/>
                </a:solidFill>
                <a:latin typeface="Arial"/>
                <a:ea typeface="Arial"/>
                <a:cs typeface="Arial"/>
                <a:sym typeface="Arial"/>
              </a:rPr>
              <a:t>glises MIENH</a:t>
            </a:r>
            <a:endParaRPr/>
          </a:p>
          <a:p>
            <a:pPr indent="-342900" lvl="3" marL="3429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Travail d’enseignement biblique et sanitaire d’Alice parmi les femmes</a:t>
            </a:r>
            <a:endParaRPr/>
          </a:p>
          <a:p>
            <a:pPr indent="-342900" lvl="3" marL="3429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 Projet d’implantation d’</a:t>
            </a:r>
            <a:r>
              <a:rPr lang="fr-FR" sz="2000"/>
              <a:t>É</a:t>
            </a:r>
            <a:r>
              <a:rPr b="0" i="0" lang="fr-FR" sz="2000" u="none" cap="none" strike="noStrike">
                <a:solidFill>
                  <a:srgbClr val="000000"/>
                </a:solidFill>
                <a:latin typeface="Arial"/>
                <a:ea typeface="Arial"/>
                <a:cs typeface="Arial"/>
                <a:sym typeface="Arial"/>
              </a:rPr>
              <a:t>glises et de clubs d’enfants</a:t>
            </a:r>
            <a:endParaRPr/>
          </a:p>
          <a:p>
            <a:pPr indent="-190500" lvl="3" marL="342900" marR="0" rtl="0" algn="l">
              <a:lnSpc>
                <a:spcPct val="100000"/>
              </a:lnSpc>
              <a:spcBef>
                <a:spcPts val="0"/>
              </a:spcBef>
              <a:spcAft>
                <a:spcPts val="0"/>
              </a:spcAft>
              <a:buClr>
                <a:srgbClr val="000000"/>
              </a:buClr>
              <a:buSzPts val="2400"/>
              <a:buFont typeface="Noto Sans Symbols"/>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fr-FR" sz="2800" u="none" cap="none" strike="noStrike">
                <a:solidFill>
                  <a:srgbClr val="000000"/>
                </a:solidFill>
                <a:latin typeface="Arial"/>
                <a:ea typeface="Arial"/>
                <a:cs typeface="Arial"/>
                <a:sym typeface="Arial"/>
              </a:rPr>
              <a:t>Didier et Uranie ASTORGA </a:t>
            </a:r>
            <a:r>
              <a:rPr lang="fr-FR" sz="2300"/>
              <a:t>(</a:t>
            </a:r>
            <a:r>
              <a:rPr b="0" i="0" lang="fr-FR" sz="2300" u="none" cap="none" strike="noStrike">
                <a:solidFill>
                  <a:srgbClr val="000000"/>
                </a:solidFill>
                <a:latin typeface="Arial"/>
                <a:ea typeface="Arial"/>
                <a:cs typeface="Arial"/>
                <a:sym typeface="Arial"/>
              </a:rPr>
              <a:t>installation à Djibouti)</a:t>
            </a:r>
            <a:endParaRPr sz="900"/>
          </a:p>
          <a:p>
            <a:pPr indent="-457200" lvl="0"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Apprentissage du dialecte local</a:t>
            </a:r>
            <a:endParaRPr/>
          </a:p>
          <a:p>
            <a:pPr indent="-457200" lvl="0"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Démarches administratives et recherche de logement</a:t>
            </a:r>
            <a:endParaRPr/>
          </a:p>
          <a:p>
            <a:pPr indent="-457200" lvl="0"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Trouver leur place au sein de l’ONG qui les accueille</a:t>
            </a:r>
            <a:endParaRPr/>
          </a:p>
          <a:p>
            <a:pPr indent="-165100" lvl="0" marL="342900" marR="0" rtl="0" algn="l">
              <a:lnSpc>
                <a:spcPct val="100000"/>
              </a:lnSpc>
              <a:spcBef>
                <a:spcPts val="0"/>
              </a:spcBef>
              <a:spcAft>
                <a:spcPts val="0"/>
              </a:spcAft>
              <a:buClr>
                <a:srgbClr val="000000"/>
              </a:buClr>
              <a:buSzPts val="2800"/>
              <a:buFont typeface="Noto Sans Symbols"/>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fr-FR" sz="2800" u="none" cap="none" strike="noStrike">
                <a:solidFill>
                  <a:srgbClr val="000000"/>
                </a:solidFill>
                <a:latin typeface="Arial"/>
                <a:ea typeface="Arial"/>
                <a:cs typeface="Arial"/>
                <a:sym typeface="Arial"/>
              </a:rPr>
              <a:t>Nathan et Loïs Minard</a:t>
            </a:r>
            <a:endParaRPr/>
          </a:p>
          <a:p>
            <a:pPr indent="-457200" lvl="3"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Que les projets continuent à Garoua sans eux</a:t>
            </a:r>
            <a:endParaRPr/>
          </a:p>
          <a:p>
            <a:pPr indent="-457200" lvl="3"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Leur vie en France avec l’arrivée d’un petit nouveau dans le foyer</a:t>
            </a:r>
            <a:endParaRPr/>
          </a:p>
          <a:p>
            <a:pPr indent="-457200" lvl="3" marL="457200" marR="0" rtl="0" algn="l">
              <a:lnSpc>
                <a:spcPct val="100000"/>
              </a:lnSpc>
              <a:spcBef>
                <a:spcPts val="0"/>
              </a:spcBef>
              <a:spcAft>
                <a:spcPts val="0"/>
              </a:spcAft>
              <a:buClr>
                <a:srgbClr val="000000"/>
              </a:buClr>
              <a:buSzPts val="2000"/>
              <a:buFont typeface="Noto Sans Symbols"/>
              <a:buChar char="▪"/>
            </a:pPr>
            <a:r>
              <a:rPr b="0" i="0" lang="fr-FR" sz="2000" u="none" cap="none" strike="noStrike">
                <a:solidFill>
                  <a:srgbClr val="000000"/>
                </a:solidFill>
                <a:latin typeface="Arial"/>
                <a:ea typeface="Arial"/>
                <a:cs typeface="Arial"/>
                <a:sym typeface="Arial"/>
              </a:rPr>
              <a:t>Leur avenir dans la mission en 2025</a:t>
            </a:r>
            <a:endParaRPr/>
          </a:p>
        </p:txBody>
      </p:sp>
      <p:sp>
        <p:nvSpPr>
          <p:cNvPr id="241" name="Google Shape;241;p29"/>
          <p:cNvSpPr txBox="1"/>
          <p:nvPr/>
        </p:nvSpPr>
        <p:spPr>
          <a:xfrm>
            <a:off x="0" y="549329"/>
            <a:ext cx="914400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3000" u="none" cap="none" strike="noStrike">
                <a:solidFill>
                  <a:srgbClr val="0F6FC6"/>
                </a:solidFill>
                <a:latin typeface="Arial"/>
                <a:ea typeface="Arial"/>
                <a:cs typeface="Arial"/>
                <a:sym typeface="Arial"/>
              </a:rPr>
              <a:t>Prière</a:t>
            </a:r>
            <a:endParaRPr/>
          </a:p>
        </p:txBody>
      </p:sp>
      <p:pic>
        <p:nvPicPr>
          <p:cNvPr id="242" name="Google Shape;242;p29"/>
          <p:cNvPicPr preferRelativeResize="0"/>
          <p:nvPr/>
        </p:nvPicPr>
        <p:blipFill rotWithShape="1">
          <a:blip r:embed="rId3">
            <a:alphaModFix/>
          </a:blip>
          <a:srcRect b="24152" l="0" r="0" t="19809"/>
          <a:stretch/>
        </p:blipFill>
        <p:spPr>
          <a:xfrm>
            <a:off x="8158175" y="6305550"/>
            <a:ext cx="985825" cy="552450"/>
          </a:xfrm>
          <a:prstGeom prst="rect">
            <a:avLst/>
          </a:prstGeom>
          <a:noFill/>
          <a:ln>
            <a:noFill/>
          </a:ln>
        </p:spPr>
      </p:pic>
      <p:pic>
        <p:nvPicPr>
          <p:cNvPr id="243" name="Google Shape;243;p29"/>
          <p:cNvPicPr preferRelativeResize="0"/>
          <p:nvPr/>
        </p:nvPicPr>
        <p:blipFill>
          <a:blip r:embed="rId4">
            <a:alphaModFix/>
          </a:blip>
          <a:stretch>
            <a:fillRect/>
          </a:stretch>
        </p:blipFill>
        <p:spPr>
          <a:xfrm>
            <a:off x="-1" y="6008949"/>
            <a:ext cx="849025" cy="849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7"/>
          <p:cNvSpPr txBox="1"/>
          <p:nvPr/>
        </p:nvSpPr>
        <p:spPr>
          <a:xfrm>
            <a:off x="4665400" y="667234"/>
            <a:ext cx="3746645"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600" u="none" cap="none" strike="noStrike">
                <a:solidFill>
                  <a:schemeClr val="accent1"/>
                </a:solidFill>
                <a:latin typeface="Arial"/>
                <a:ea typeface="Arial"/>
                <a:cs typeface="Arial"/>
                <a:sym typeface="Arial"/>
              </a:rPr>
              <a:t>Et n’oubliez pas d’emporter le nouveau</a:t>
            </a:r>
            <a:endParaRPr b="0" i="0" sz="1600" u="none" cap="none" strike="noStrike">
              <a:solidFill>
                <a:schemeClr val="accent1"/>
              </a:solidFill>
              <a:latin typeface="Arial"/>
              <a:ea typeface="Arial"/>
              <a:cs typeface="Arial"/>
              <a:sym typeface="Arial"/>
            </a:endParaRPr>
          </a:p>
        </p:txBody>
      </p:sp>
      <p:sp>
        <p:nvSpPr>
          <p:cNvPr id="249" name="Google Shape;249;p7"/>
          <p:cNvSpPr txBox="1"/>
          <p:nvPr/>
        </p:nvSpPr>
        <p:spPr>
          <a:xfrm>
            <a:off x="4530254" y="6127958"/>
            <a:ext cx="3541691"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1700" u="none" cap="none" strike="noStrike">
                <a:solidFill>
                  <a:schemeClr val="accent1"/>
                </a:solidFill>
                <a:latin typeface="Arial"/>
                <a:ea typeface="Arial"/>
                <a:cs typeface="Arial"/>
                <a:sym typeface="Arial"/>
              </a:rPr>
              <a:t>Déjà disponible dans votre Église ! </a:t>
            </a:r>
            <a:endParaRPr b="0" i="1" sz="1700" u="none" cap="none" strike="noStrike">
              <a:solidFill>
                <a:schemeClr val="accent1"/>
              </a:solidFill>
              <a:latin typeface="Arial"/>
              <a:ea typeface="Arial"/>
              <a:cs typeface="Arial"/>
              <a:sym typeface="Arial"/>
            </a:endParaRPr>
          </a:p>
        </p:txBody>
      </p:sp>
      <p:pic>
        <p:nvPicPr>
          <p:cNvPr id="250" name="Google Shape;250;p7"/>
          <p:cNvPicPr preferRelativeResize="0"/>
          <p:nvPr/>
        </p:nvPicPr>
        <p:blipFill rotWithShape="1">
          <a:blip r:embed="rId3">
            <a:alphaModFix/>
          </a:blip>
          <a:srcRect b="0" l="0" r="0" t="0"/>
          <a:stretch/>
        </p:blipFill>
        <p:spPr>
          <a:xfrm>
            <a:off x="5004773" y="1014260"/>
            <a:ext cx="3746645" cy="5101464"/>
          </a:xfrm>
          <a:prstGeom prst="rect">
            <a:avLst/>
          </a:prstGeom>
          <a:noFill/>
          <a:ln>
            <a:noFill/>
          </a:ln>
        </p:spPr>
      </p:pic>
      <p:sp>
        <p:nvSpPr>
          <p:cNvPr id="251" name="Google Shape;251;p7"/>
          <p:cNvSpPr txBox="1"/>
          <p:nvPr/>
        </p:nvSpPr>
        <p:spPr>
          <a:xfrm>
            <a:off x="392582" y="1200262"/>
            <a:ext cx="4020000" cy="4730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1" lang="fr-FR" sz="1800" u="none" cap="none" strike="noStrike">
                <a:solidFill>
                  <a:srgbClr val="000000"/>
                </a:solidFill>
                <a:latin typeface="Arial"/>
                <a:ea typeface="Arial"/>
                <a:cs typeface="Arial"/>
                <a:sym typeface="Arial"/>
              </a:rPr>
              <a:t>Offrandes missionnaires</a:t>
            </a:r>
            <a:endParaRPr b="1" i="1" sz="1800"/>
          </a:p>
          <a:p>
            <a:pPr indent="0" lvl="0" marL="0" marR="0" rtl="0" algn="just">
              <a:lnSpc>
                <a:spcPct val="100000"/>
              </a:lnSpc>
              <a:spcBef>
                <a:spcPts val="0"/>
              </a:spcBef>
              <a:spcAft>
                <a:spcPts val="0"/>
              </a:spcAft>
              <a:buNone/>
            </a:pPr>
            <a:r>
              <a:rPr b="0" i="0" lang="fr-FR" sz="1800" u="none" cap="none" strike="noStrike">
                <a:solidFill>
                  <a:srgbClr val="000000"/>
                </a:solidFill>
                <a:latin typeface="Arial"/>
                <a:ea typeface="Arial"/>
                <a:cs typeface="Arial"/>
                <a:sym typeface="Arial"/>
              </a:rPr>
              <a:t>Toujours en deçà du budget en 2024, le déficit se creuse pour le soutien de nos missionnaires</a:t>
            </a:r>
            <a:r>
              <a:rPr lang="fr-FR" sz="1800"/>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800"/>
              </a:spcBef>
              <a:spcAft>
                <a:spcPts val="0"/>
              </a:spcAft>
              <a:buNone/>
            </a:pPr>
            <a:r>
              <a:rPr b="0" i="0" lang="fr-FR" sz="1800" u="none" cap="none" strike="noStrike">
                <a:solidFill>
                  <a:srgbClr val="000000"/>
                </a:solidFill>
                <a:latin typeface="Arial"/>
                <a:ea typeface="Arial"/>
                <a:cs typeface="Arial"/>
                <a:sym typeface="Arial"/>
              </a:rPr>
              <a:t>Deux nouvelles recrues s’engagent dans la </a:t>
            </a:r>
            <a:r>
              <a:rPr b="1" i="0" lang="fr-FR" sz="1800" u="none" cap="none" strike="noStrike">
                <a:solidFill>
                  <a:srgbClr val="000000"/>
                </a:solidFill>
                <a:latin typeface="Arial"/>
                <a:ea typeface="Arial"/>
                <a:cs typeface="Arial"/>
                <a:sym typeface="Arial"/>
              </a:rPr>
              <a:t>Commission </a:t>
            </a:r>
            <a:r>
              <a:rPr b="1" lang="fr-FR" sz="1800"/>
              <a:t>m</a:t>
            </a:r>
            <a:r>
              <a:rPr b="1" i="0" lang="fr-FR" sz="1800" u="none" cap="none" strike="noStrike">
                <a:solidFill>
                  <a:srgbClr val="000000"/>
                </a:solidFill>
                <a:latin typeface="Arial"/>
                <a:ea typeface="Arial"/>
                <a:cs typeface="Arial"/>
                <a:sym typeface="Arial"/>
              </a:rPr>
              <a:t>issionnaire : </a:t>
            </a:r>
            <a:r>
              <a:rPr b="0" i="0" lang="fr-FR" sz="1800" u="none" cap="none" strike="noStrike">
                <a:solidFill>
                  <a:srgbClr val="000000"/>
                </a:solidFill>
                <a:latin typeface="Arial"/>
                <a:ea typeface="Arial"/>
                <a:cs typeface="Arial"/>
                <a:sym typeface="Arial"/>
              </a:rPr>
              <a:t>Caroline Beyer et Damaris Chazot de l</a:t>
            </a:r>
            <a:r>
              <a:rPr lang="fr-FR" sz="1800"/>
              <a:t>’Église baptiste de </a:t>
            </a:r>
            <a:r>
              <a:rPr b="0" i="0" lang="fr-FR" sz="1800" u="none" cap="none" strike="noStrike">
                <a:solidFill>
                  <a:srgbClr val="000000"/>
                </a:solidFill>
                <a:latin typeface="Arial"/>
                <a:ea typeface="Arial"/>
                <a:cs typeface="Arial"/>
                <a:sym typeface="Arial"/>
              </a:rPr>
              <a:t>Compiègne.</a:t>
            </a:r>
            <a:endParaRPr/>
          </a:p>
          <a:p>
            <a:pPr indent="0" lvl="0" marL="0" marR="0" rtl="0" algn="just">
              <a:lnSpc>
                <a:spcPct val="100000"/>
              </a:lnSpc>
              <a:spcBef>
                <a:spcPts val="800"/>
              </a:spcBef>
              <a:spcAft>
                <a:spcPts val="0"/>
              </a:spcAft>
              <a:buNone/>
            </a:pPr>
            <a:r>
              <a:rPr b="1" i="0" lang="fr-FR" sz="1800" u="none" cap="none" strike="noStrike">
                <a:solidFill>
                  <a:srgbClr val="000000"/>
                </a:solidFill>
                <a:latin typeface="Arial"/>
                <a:ea typeface="Arial"/>
                <a:cs typeface="Arial"/>
                <a:sym typeface="Arial"/>
              </a:rPr>
              <a:t>IMB (International Mission Board), </a:t>
            </a:r>
            <a:r>
              <a:rPr b="0" i="0" lang="fr-FR" sz="1800" u="none" cap="none" strike="noStrike">
                <a:solidFill>
                  <a:srgbClr val="000000"/>
                </a:solidFill>
                <a:latin typeface="Arial"/>
                <a:ea typeface="Arial"/>
                <a:cs typeface="Arial"/>
                <a:sym typeface="Arial"/>
              </a:rPr>
              <a:t>partenaire pour l’envoi de missionnaires, recherche un jeune parlant anglais pour participer à une étude sur les tribus (estimées à 3.000) non atteintes par l’Évangile dans les pays francophones, sur une période de 3 mois à 1 an.</a:t>
            </a:r>
            <a:endParaRPr b="0" i="0" sz="1800" u="none" cap="none" strike="noStrike">
              <a:solidFill>
                <a:srgbClr val="000000"/>
              </a:solidFill>
              <a:latin typeface="Arial"/>
              <a:ea typeface="Arial"/>
              <a:cs typeface="Arial"/>
              <a:sym typeface="Arial"/>
            </a:endParaRPr>
          </a:p>
        </p:txBody>
      </p:sp>
      <p:pic>
        <p:nvPicPr>
          <p:cNvPr id="252" name="Google Shape;252;p7"/>
          <p:cNvPicPr preferRelativeResize="0"/>
          <p:nvPr/>
        </p:nvPicPr>
        <p:blipFill rotWithShape="1">
          <a:blip r:embed="rId4">
            <a:alphaModFix/>
          </a:blip>
          <a:srcRect b="24152" l="0" r="0" t="19809"/>
          <a:stretch/>
        </p:blipFill>
        <p:spPr>
          <a:xfrm>
            <a:off x="8158175" y="6305550"/>
            <a:ext cx="985825" cy="552450"/>
          </a:xfrm>
          <a:prstGeom prst="rect">
            <a:avLst/>
          </a:prstGeom>
          <a:noFill/>
          <a:ln>
            <a:noFill/>
          </a:ln>
        </p:spPr>
      </p:pic>
      <p:pic>
        <p:nvPicPr>
          <p:cNvPr id="253" name="Google Shape;253;p7"/>
          <p:cNvPicPr preferRelativeResize="0"/>
          <p:nvPr/>
        </p:nvPicPr>
        <p:blipFill>
          <a:blip r:embed="rId5">
            <a:alphaModFix/>
          </a:blip>
          <a:stretch>
            <a:fillRect/>
          </a:stretch>
        </p:blipFill>
        <p:spPr>
          <a:xfrm>
            <a:off x="-1" y="6008949"/>
            <a:ext cx="849025" cy="84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p>
            <a:pPr indent="0" lvl="0" marL="0" rtl="0" algn="r">
              <a:lnSpc>
                <a:spcPct val="100000"/>
              </a:lnSpc>
              <a:spcBef>
                <a:spcPts val="0"/>
              </a:spcBef>
              <a:spcAft>
                <a:spcPts val="0"/>
              </a:spcAft>
              <a:buClr>
                <a:srgbClr val="4CE0EA"/>
              </a:buClr>
              <a:buSzPts val="5600"/>
              <a:buFont typeface="Calibri"/>
              <a:buNone/>
            </a:pPr>
            <a:r>
              <a:t/>
            </a:r>
            <a:endParaRPr/>
          </a:p>
        </p:txBody>
      </p:sp>
      <p:sp>
        <p:nvSpPr>
          <p:cNvPr id="123" name="Google Shape;123;p22"/>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p>
            <a:pPr indent="-385445" lvl="0" marL="457200" marR="45720" rtl="0" algn="r">
              <a:lnSpc>
                <a:spcPct val="100000"/>
              </a:lnSpc>
              <a:spcBef>
                <a:spcPts val="520"/>
              </a:spcBef>
              <a:spcAft>
                <a:spcPts val="0"/>
              </a:spcAft>
              <a:buSzPts val="2470"/>
              <a:buNone/>
            </a:pPr>
            <a:r>
              <a:t/>
            </a:r>
            <a:endParaRPr/>
          </a:p>
        </p:txBody>
      </p:sp>
      <p:pic>
        <p:nvPicPr>
          <p:cNvPr descr="Une image contenant plein air, bovin, bétail, sol&#10;&#10;Description générée automatiquement" id="124" name="Google Shape;124;p22"/>
          <p:cNvPicPr preferRelativeResize="0"/>
          <p:nvPr/>
        </p:nvPicPr>
        <p:blipFill rotWithShape="1">
          <a:blip r:embed="rId3">
            <a:alphaModFix/>
          </a:blip>
          <a:srcRect b="0" l="0" r="0" t="0"/>
          <a:stretch/>
        </p:blipFill>
        <p:spPr>
          <a:xfrm>
            <a:off x="0" y="0"/>
            <a:ext cx="9144000" cy="6862614"/>
          </a:xfrm>
          <a:prstGeom prst="rect">
            <a:avLst/>
          </a:prstGeom>
          <a:noFill/>
          <a:ln>
            <a:noFill/>
          </a:ln>
        </p:spPr>
      </p:pic>
      <p:sp>
        <p:nvSpPr>
          <p:cNvPr id="125" name="Google Shape;125;p22"/>
          <p:cNvSpPr txBox="1"/>
          <p:nvPr/>
        </p:nvSpPr>
        <p:spPr>
          <a:xfrm>
            <a:off x="4356094" y="331857"/>
            <a:ext cx="4552953"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a:t>
            </a:r>
            <a:r>
              <a:rPr b="1" i="0" lang="fr-FR" sz="1800" u="none" cap="none" strike="noStrike">
                <a:solidFill>
                  <a:srgbClr val="000000"/>
                </a:solidFill>
                <a:latin typeface="Arial"/>
                <a:ea typeface="Arial"/>
                <a:cs typeface="Arial"/>
                <a:sym typeface="Arial"/>
              </a:rPr>
              <a:t>Car nous sommes les ouvriers avec Dieu, vous êtes le champ de Dieu … </a:t>
            </a:r>
            <a:r>
              <a:rPr b="1" i="0" lang="fr-FR" sz="2000" u="none" cap="none" strike="noStrike">
                <a:solidFill>
                  <a:srgbClr val="000000"/>
                </a:solidFill>
                <a:latin typeface="Arial"/>
                <a:ea typeface="Arial"/>
                <a:cs typeface="Arial"/>
                <a:sym typeface="Arial"/>
              </a:rPr>
              <a:t>»</a:t>
            </a:r>
            <a:endParaRPr/>
          </a:p>
          <a:p>
            <a:pPr indent="0" lvl="0" marL="0" marR="0" rtl="0" algn="ctr">
              <a:lnSpc>
                <a:spcPct val="100000"/>
              </a:lnSpc>
              <a:spcBef>
                <a:spcPts val="0"/>
              </a:spcBef>
              <a:spcAft>
                <a:spcPts val="0"/>
              </a:spcAft>
              <a:buNone/>
            </a:pPr>
            <a:r>
              <a:rPr b="0" i="1" lang="fr-FR" sz="2000" u="none" cap="none" strike="noStrike">
                <a:solidFill>
                  <a:srgbClr val="000000"/>
                </a:solidFill>
                <a:latin typeface="Arial"/>
                <a:ea typeface="Arial"/>
                <a:cs typeface="Arial"/>
                <a:sym typeface="Arial"/>
              </a:rPr>
              <a:t>(I Corinthiens 3,9)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3"/>
          <p:cNvPicPr preferRelativeResize="0"/>
          <p:nvPr/>
        </p:nvPicPr>
        <p:blipFill rotWithShape="1">
          <a:blip r:embed="rId3">
            <a:alphaModFix/>
          </a:blip>
          <a:srcRect b="0" l="0" r="0" t="0"/>
          <a:stretch/>
        </p:blipFill>
        <p:spPr>
          <a:xfrm>
            <a:off x="0" y="3429000"/>
            <a:ext cx="9517626" cy="3573196"/>
          </a:xfrm>
          <a:prstGeom prst="rect">
            <a:avLst/>
          </a:prstGeom>
          <a:noFill/>
          <a:ln>
            <a:noFill/>
          </a:ln>
        </p:spPr>
      </p:pic>
      <p:pic>
        <p:nvPicPr>
          <p:cNvPr id="131" name="Google Shape;131;p23"/>
          <p:cNvPicPr preferRelativeResize="0"/>
          <p:nvPr/>
        </p:nvPicPr>
        <p:blipFill rotWithShape="1">
          <a:blip r:embed="rId4">
            <a:alphaModFix/>
          </a:blip>
          <a:srcRect b="24152" l="0" r="0" t="19809"/>
          <a:stretch/>
        </p:blipFill>
        <p:spPr>
          <a:xfrm>
            <a:off x="8158175" y="6449750"/>
            <a:ext cx="985825" cy="552450"/>
          </a:xfrm>
          <a:prstGeom prst="rect">
            <a:avLst/>
          </a:prstGeom>
          <a:noFill/>
          <a:ln>
            <a:noFill/>
          </a:ln>
        </p:spPr>
      </p:pic>
      <p:pic>
        <p:nvPicPr>
          <p:cNvPr id="132" name="Google Shape;132;p23"/>
          <p:cNvPicPr preferRelativeResize="0"/>
          <p:nvPr/>
        </p:nvPicPr>
        <p:blipFill rotWithShape="1">
          <a:blip r:embed="rId5">
            <a:alphaModFix/>
          </a:blip>
          <a:srcRect b="0" l="0" r="0" t="0"/>
          <a:stretch/>
        </p:blipFill>
        <p:spPr>
          <a:xfrm>
            <a:off x="0" y="-135020"/>
            <a:ext cx="9144000" cy="3564020"/>
          </a:xfrm>
          <a:prstGeom prst="rect">
            <a:avLst/>
          </a:prstGeom>
          <a:noFill/>
          <a:ln>
            <a:noFill/>
          </a:ln>
        </p:spPr>
      </p:pic>
      <p:pic>
        <p:nvPicPr>
          <p:cNvPr id="133" name="Google Shape;133;p23"/>
          <p:cNvPicPr preferRelativeResize="0"/>
          <p:nvPr/>
        </p:nvPicPr>
        <p:blipFill>
          <a:blip r:embed="rId6">
            <a:alphaModFix/>
          </a:blip>
          <a:stretch>
            <a:fillRect/>
          </a:stretch>
        </p:blipFill>
        <p:spPr>
          <a:xfrm>
            <a:off x="-1" y="6153149"/>
            <a:ext cx="849025" cy="84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Une image contenant personne, habits, Visage humain, plein air&#10;&#10;Description générée automatiquement" id="138" name="Google Shape;138;g317dfe20ad1_0_5"/>
          <p:cNvPicPr preferRelativeResize="0"/>
          <p:nvPr/>
        </p:nvPicPr>
        <p:blipFill rotWithShape="1">
          <a:blip r:embed="rId3">
            <a:alphaModFix/>
          </a:blip>
          <a:srcRect b="0" l="10305" r="0" t="0"/>
          <a:stretch/>
        </p:blipFill>
        <p:spPr>
          <a:xfrm>
            <a:off x="272374" y="1338083"/>
            <a:ext cx="3312019" cy="2090919"/>
          </a:xfrm>
          <a:prstGeom prst="rect">
            <a:avLst/>
          </a:prstGeom>
          <a:noFill/>
          <a:ln>
            <a:noFill/>
          </a:ln>
        </p:spPr>
      </p:pic>
      <p:pic>
        <p:nvPicPr>
          <p:cNvPr descr="Didier et Uranie dans la corne de l'Afrique" id="139" name="Google Shape;139;g317dfe20ad1_0_5"/>
          <p:cNvPicPr preferRelativeResize="0"/>
          <p:nvPr/>
        </p:nvPicPr>
        <p:blipFill rotWithShape="1">
          <a:blip r:embed="rId4">
            <a:alphaModFix/>
          </a:blip>
          <a:srcRect b="0" l="0" r="0" t="0"/>
          <a:stretch/>
        </p:blipFill>
        <p:spPr>
          <a:xfrm>
            <a:off x="4978562" y="4013724"/>
            <a:ext cx="2806494" cy="2511987"/>
          </a:xfrm>
          <a:prstGeom prst="rect">
            <a:avLst/>
          </a:prstGeom>
          <a:noFill/>
          <a:ln>
            <a:noFill/>
          </a:ln>
        </p:spPr>
      </p:pic>
      <p:pic>
        <p:nvPicPr>
          <p:cNvPr descr="Une image contenant habits, personne, Visage humain, microphone&#10;&#10;Description générée automatiquement" id="140" name="Google Shape;140;g317dfe20ad1_0_5"/>
          <p:cNvPicPr preferRelativeResize="0"/>
          <p:nvPr/>
        </p:nvPicPr>
        <p:blipFill rotWithShape="1">
          <a:blip r:embed="rId5">
            <a:alphaModFix/>
          </a:blip>
          <a:srcRect b="0" l="0" r="0" t="0"/>
          <a:stretch/>
        </p:blipFill>
        <p:spPr>
          <a:xfrm>
            <a:off x="6381809" y="1061615"/>
            <a:ext cx="2269276" cy="2644588"/>
          </a:xfrm>
          <a:prstGeom prst="rect">
            <a:avLst/>
          </a:prstGeom>
          <a:noFill/>
          <a:ln>
            <a:noFill/>
          </a:ln>
        </p:spPr>
      </p:pic>
      <p:pic>
        <p:nvPicPr>
          <p:cNvPr descr="Une image contenant habits, personne, plein air, arbre&#10;&#10;Description générée automatiquement" id="141" name="Google Shape;141;g317dfe20ad1_0_5"/>
          <p:cNvPicPr preferRelativeResize="0"/>
          <p:nvPr/>
        </p:nvPicPr>
        <p:blipFill rotWithShape="1">
          <a:blip r:embed="rId6">
            <a:alphaModFix/>
          </a:blip>
          <a:srcRect b="0" l="0" r="0" t="0"/>
          <a:stretch/>
        </p:blipFill>
        <p:spPr>
          <a:xfrm>
            <a:off x="3720353" y="784412"/>
            <a:ext cx="2392846" cy="3198995"/>
          </a:xfrm>
          <a:prstGeom prst="rect">
            <a:avLst/>
          </a:prstGeom>
          <a:noFill/>
          <a:ln>
            <a:noFill/>
          </a:ln>
        </p:spPr>
      </p:pic>
      <p:pic>
        <p:nvPicPr>
          <p:cNvPr descr="Une image contenant Visage humain, personne, habits, mur&#10;&#10;Description générée automatiquement" id="142" name="Google Shape;142;g317dfe20ad1_0_5"/>
          <p:cNvPicPr preferRelativeResize="0"/>
          <p:nvPr/>
        </p:nvPicPr>
        <p:blipFill rotWithShape="1">
          <a:blip r:embed="rId7">
            <a:alphaModFix/>
          </a:blip>
          <a:srcRect b="0" l="0" r="0" t="0"/>
          <a:stretch/>
        </p:blipFill>
        <p:spPr>
          <a:xfrm>
            <a:off x="272374" y="4004199"/>
            <a:ext cx="4073406" cy="1980128"/>
          </a:xfrm>
          <a:prstGeom prst="rect">
            <a:avLst/>
          </a:prstGeom>
          <a:noFill/>
          <a:ln>
            <a:noFill/>
          </a:ln>
        </p:spPr>
      </p:pic>
      <p:pic>
        <p:nvPicPr>
          <p:cNvPr id="143" name="Google Shape;143;g317dfe20ad1_0_5"/>
          <p:cNvPicPr preferRelativeResize="0"/>
          <p:nvPr/>
        </p:nvPicPr>
        <p:blipFill rotWithShape="1">
          <a:blip r:embed="rId8">
            <a:alphaModFix/>
          </a:blip>
          <a:srcRect b="24152" l="0" r="0" t="19809"/>
          <a:stretch/>
        </p:blipFill>
        <p:spPr>
          <a:xfrm>
            <a:off x="8158175" y="6305550"/>
            <a:ext cx="985825" cy="552450"/>
          </a:xfrm>
          <a:prstGeom prst="rect">
            <a:avLst/>
          </a:prstGeom>
          <a:noFill/>
          <a:ln>
            <a:noFill/>
          </a:ln>
        </p:spPr>
      </p:pic>
      <p:pic>
        <p:nvPicPr>
          <p:cNvPr id="144" name="Google Shape;144;g317dfe20ad1_0_5"/>
          <p:cNvPicPr preferRelativeResize="0"/>
          <p:nvPr/>
        </p:nvPicPr>
        <p:blipFill>
          <a:blip r:embed="rId9">
            <a:alphaModFix/>
          </a:blip>
          <a:stretch>
            <a:fillRect/>
          </a:stretch>
        </p:blipFill>
        <p:spPr>
          <a:xfrm>
            <a:off x="-1" y="6008949"/>
            <a:ext cx="849025" cy="849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48" name="Shape 148"/>
        <p:cNvGrpSpPr/>
        <p:nvPr/>
      </p:nvGrpSpPr>
      <p:grpSpPr>
        <a:xfrm>
          <a:off x="0" y="0"/>
          <a:ext cx="0" cy="0"/>
          <a:chOff x="0" y="0"/>
          <a:chExt cx="0" cy="0"/>
        </a:xfrm>
      </p:grpSpPr>
      <p:pic>
        <p:nvPicPr>
          <p:cNvPr id="149" name="Google Shape;149;p24"/>
          <p:cNvPicPr preferRelativeResize="0"/>
          <p:nvPr/>
        </p:nvPicPr>
        <p:blipFill rotWithShape="1">
          <a:blip r:embed="rId3">
            <a:alphaModFix/>
          </a:blip>
          <a:srcRect b="0" l="0" r="0" t="0"/>
          <a:stretch/>
        </p:blipFill>
        <p:spPr>
          <a:xfrm>
            <a:off x="934064" y="-16839"/>
            <a:ext cx="7275871" cy="6874839"/>
          </a:xfrm>
          <a:prstGeom prst="rect">
            <a:avLst/>
          </a:prstGeom>
          <a:noFill/>
          <a:ln>
            <a:noFill/>
          </a:ln>
        </p:spPr>
      </p:pic>
      <p:sp>
        <p:nvSpPr>
          <p:cNvPr id="150" name="Google Shape;150;p24"/>
          <p:cNvSpPr/>
          <p:nvPr/>
        </p:nvSpPr>
        <p:spPr>
          <a:xfrm rot="-3857510">
            <a:off x="4616211" y="-553164"/>
            <a:ext cx="1024921" cy="5082711"/>
          </a:xfrm>
          <a:prstGeom prst="curvedLef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
          <p:cNvSpPr/>
          <p:nvPr/>
        </p:nvSpPr>
        <p:spPr>
          <a:xfrm>
            <a:off x="2917985" y="744904"/>
            <a:ext cx="330803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2400" u="none" cap="none" strike="noStrike">
                <a:solidFill>
                  <a:schemeClr val="accent1"/>
                </a:solidFill>
                <a:latin typeface="Arial"/>
                <a:ea typeface="Arial"/>
                <a:cs typeface="Arial"/>
                <a:sym typeface="Arial"/>
              </a:rPr>
              <a:t>Daniel et Alice SELY</a:t>
            </a:r>
            <a:endParaRPr b="0" i="0" sz="1400" u="none" cap="none" strike="noStrike">
              <a:solidFill>
                <a:schemeClr val="accent1"/>
              </a:solidFill>
              <a:latin typeface="Arial"/>
              <a:ea typeface="Arial"/>
              <a:cs typeface="Arial"/>
              <a:sym typeface="Arial"/>
            </a:endParaRPr>
          </a:p>
        </p:txBody>
      </p:sp>
      <p:sp>
        <p:nvSpPr>
          <p:cNvPr id="156" name="Google Shape;156;p4"/>
          <p:cNvSpPr txBox="1"/>
          <p:nvPr/>
        </p:nvSpPr>
        <p:spPr>
          <a:xfrm>
            <a:off x="38094" y="4506215"/>
            <a:ext cx="455295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La mission : être ou faire ?»</a:t>
            </a:r>
            <a:endParaRPr/>
          </a:p>
          <a:p>
            <a:pPr indent="0" lvl="0" marL="0" marR="0" rtl="0" algn="ctr">
              <a:lnSpc>
                <a:spcPct val="100000"/>
              </a:lnSpc>
              <a:spcBef>
                <a:spcPts val="0"/>
              </a:spcBef>
              <a:spcAft>
                <a:spcPts val="0"/>
              </a:spcAft>
              <a:buNone/>
            </a:pPr>
            <a:r>
              <a:rPr b="0" i="1" lang="fr-FR" sz="2000" u="none" cap="none" strike="noStrike">
                <a:solidFill>
                  <a:srgbClr val="000000"/>
                </a:solidFill>
                <a:latin typeface="Arial"/>
                <a:ea typeface="Arial"/>
                <a:cs typeface="Arial"/>
                <a:sym typeface="Arial"/>
              </a:rPr>
              <a:t>(selon la parabole de Mt 21,28-31a)</a:t>
            </a:r>
            <a:endParaRPr/>
          </a:p>
        </p:txBody>
      </p:sp>
      <p:pic>
        <p:nvPicPr>
          <p:cNvPr descr="Une image contenant habits, personne, intérieur, personnes&#10;&#10;Description générée automatiquement" id="157" name="Google Shape;157;p4"/>
          <p:cNvPicPr preferRelativeResize="0"/>
          <p:nvPr/>
        </p:nvPicPr>
        <p:blipFill rotWithShape="1">
          <a:blip r:embed="rId3">
            <a:alphaModFix/>
          </a:blip>
          <a:srcRect b="0" l="0" r="0" t="0"/>
          <a:stretch/>
        </p:blipFill>
        <p:spPr>
          <a:xfrm>
            <a:off x="4514850" y="3875000"/>
            <a:ext cx="3629624" cy="2621049"/>
          </a:xfrm>
          <a:prstGeom prst="rect">
            <a:avLst/>
          </a:prstGeom>
          <a:noFill/>
          <a:ln>
            <a:noFill/>
          </a:ln>
        </p:spPr>
      </p:pic>
      <p:pic>
        <p:nvPicPr>
          <p:cNvPr descr="Une image contenant personne, intérieur, habits, meubles&#10;&#10;Description générée automatiquement" id="158" name="Google Shape;158;p4"/>
          <p:cNvPicPr preferRelativeResize="0"/>
          <p:nvPr/>
        </p:nvPicPr>
        <p:blipFill rotWithShape="1">
          <a:blip r:embed="rId4">
            <a:alphaModFix/>
          </a:blip>
          <a:srcRect b="0" l="0" r="0" t="0"/>
          <a:stretch/>
        </p:blipFill>
        <p:spPr>
          <a:xfrm>
            <a:off x="-1" y="1193184"/>
            <a:ext cx="4552953" cy="2377018"/>
          </a:xfrm>
          <a:prstGeom prst="rect">
            <a:avLst/>
          </a:prstGeom>
          <a:noFill/>
          <a:ln>
            <a:noFill/>
          </a:ln>
        </p:spPr>
      </p:pic>
      <p:pic>
        <p:nvPicPr>
          <p:cNvPr descr="Une image contenant habits, personne, chapeau, chaussures&#10;&#10;Description générée automatiquement" id="159" name="Google Shape;159;p4"/>
          <p:cNvPicPr preferRelativeResize="0"/>
          <p:nvPr/>
        </p:nvPicPr>
        <p:blipFill rotWithShape="1">
          <a:blip r:embed="rId5">
            <a:alphaModFix/>
          </a:blip>
          <a:srcRect b="0" l="0" r="0" t="0"/>
          <a:stretch/>
        </p:blipFill>
        <p:spPr>
          <a:xfrm>
            <a:off x="4591048" y="1193184"/>
            <a:ext cx="4552952" cy="2521566"/>
          </a:xfrm>
          <a:prstGeom prst="rect">
            <a:avLst/>
          </a:prstGeom>
          <a:noFill/>
          <a:ln>
            <a:noFill/>
          </a:ln>
        </p:spPr>
      </p:pic>
      <p:pic>
        <p:nvPicPr>
          <p:cNvPr id="160" name="Google Shape;160;p4"/>
          <p:cNvPicPr preferRelativeResize="0"/>
          <p:nvPr/>
        </p:nvPicPr>
        <p:blipFill rotWithShape="1">
          <a:blip r:embed="rId6">
            <a:alphaModFix/>
          </a:blip>
          <a:srcRect b="24152" l="0" r="0" t="19809"/>
          <a:stretch/>
        </p:blipFill>
        <p:spPr>
          <a:xfrm>
            <a:off x="8158175" y="6302175"/>
            <a:ext cx="985825" cy="552450"/>
          </a:xfrm>
          <a:prstGeom prst="rect">
            <a:avLst/>
          </a:prstGeom>
          <a:noFill/>
          <a:ln>
            <a:noFill/>
          </a:ln>
        </p:spPr>
      </p:pic>
      <p:pic>
        <p:nvPicPr>
          <p:cNvPr id="161" name="Google Shape;161;p4"/>
          <p:cNvPicPr preferRelativeResize="0"/>
          <p:nvPr/>
        </p:nvPicPr>
        <p:blipFill>
          <a:blip r:embed="rId7">
            <a:alphaModFix/>
          </a:blip>
          <a:stretch>
            <a:fillRect/>
          </a:stretch>
        </p:blipFill>
        <p:spPr>
          <a:xfrm>
            <a:off x="-1" y="6005574"/>
            <a:ext cx="849025" cy="849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65" name="Shape 165"/>
        <p:cNvGrpSpPr/>
        <p:nvPr/>
      </p:nvGrpSpPr>
      <p:grpSpPr>
        <a:xfrm>
          <a:off x="0" y="0"/>
          <a:ext cx="0" cy="0"/>
          <a:chOff x="0" y="0"/>
          <a:chExt cx="0" cy="0"/>
        </a:xfrm>
      </p:grpSpPr>
      <p:pic>
        <p:nvPicPr>
          <p:cNvPr id="166" name="Google Shape;166;p25"/>
          <p:cNvPicPr preferRelativeResize="0"/>
          <p:nvPr/>
        </p:nvPicPr>
        <p:blipFill rotWithShape="1">
          <a:blip r:embed="rId3">
            <a:alphaModFix/>
          </a:blip>
          <a:srcRect b="0" l="0" r="0" t="0"/>
          <a:stretch/>
        </p:blipFill>
        <p:spPr>
          <a:xfrm>
            <a:off x="1069706" y="-15353"/>
            <a:ext cx="7004587" cy="6873353"/>
          </a:xfrm>
          <a:prstGeom prst="rect">
            <a:avLst/>
          </a:prstGeom>
          <a:noFill/>
          <a:ln>
            <a:noFill/>
          </a:ln>
        </p:spPr>
      </p:pic>
      <p:sp>
        <p:nvSpPr>
          <p:cNvPr id="167" name="Google Shape;167;p25"/>
          <p:cNvSpPr/>
          <p:nvPr/>
        </p:nvSpPr>
        <p:spPr>
          <a:xfrm rot="-3857510">
            <a:off x="4492725" y="-28254"/>
            <a:ext cx="852832" cy="4622053"/>
          </a:xfrm>
          <a:prstGeom prst="curvedLef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8" name="Google Shape;168;p25"/>
          <p:cNvSpPr/>
          <p:nvPr/>
        </p:nvSpPr>
        <p:spPr>
          <a:xfrm rot="4891595">
            <a:off x="4557714" y="3043561"/>
            <a:ext cx="1052917" cy="3515032"/>
          </a:xfrm>
          <a:prstGeom prst="curvedLeftArrow">
            <a:avLst>
              <a:gd fmla="val 25000" name="adj1"/>
              <a:gd fmla="val 50000" name="adj2"/>
              <a:gd fmla="val 25000" name="adj3"/>
            </a:avLst>
          </a:prstGeom>
          <a:solidFill>
            <a:schemeClr val="accen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descr="Repère avec un remplissage uni" id="169" name="Google Shape;169;p25"/>
          <p:cNvSpPr/>
          <p:nvPr/>
        </p:nvSpPr>
        <p:spPr>
          <a:xfrm>
            <a:off x="6515972" y="3618044"/>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170" name="Google Shape;170;p25"/>
          <p:cNvSpPr/>
          <p:nvPr/>
        </p:nvSpPr>
        <p:spPr>
          <a:xfrm>
            <a:off x="3288436" y="4055014"/>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6"/>
          <p:cNvSpPr txBox="1"/>
          <p:nvPr/>
        </p:nvSpPr>
        <p:spPr>
          <a:xfrm>
            <a:off x="0" y="762523"/>
            <a:ext cx="9144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FR" sz="2400" u="none" cap="none" strike="noStrike">
                <a:solidFill>
                  <a:schemeClr val="accent1"/>
                </a:solidFill>
                <a:latin typeface="Arial"/>
                <a:ea typeface="Arial"/>
                <a:cs typeface="Arial"/>
                <a:sym typeface="Arial"/>
              </a:rPr>
              <a:t>Didier et Uranie ASTORGA</a:t>
            </a:r>
            <a:endParaRPr b="0" i="0" sz="1400" u="none" cap="none" strike="noStrike">
              <a:solidFill>
                <a:schemeClr val="accent1"/>
              </a:solidFill>
              <a:latin typeface="Arial"/>
              <a:ea typeface="Arial"/>
              <a:cs typeface="Arial"/>
              <a:sym typeface="Arial"/>
            </a:endParaRPr>
          </a:p>
        </p:txBody>
      </p:sp>
      <p:sp>
        <p:nvSpPr>
          <p:cNvPr id="176" name="Google Shape;176;p6"/>
          <p:cNvSpPr txBox="1"/>
          <p:nvPr/>
        </p:nvSpPr>
        <p:spPr>
          <a:xfrm>
            <a:off x="0" y="1130064"/>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Ensemble dans la moisson »</a:t>
            </a:r>
            <a:endParaRPr/>
          </a:p>
        </p:txBody>
      </p:sp>
      <p:sp>
        <p:nvSpPr>
          <p:cNvPr id="177" name="Google Shape;177;p6"/>
          <p:cNvSpPr txBox="1"/>
          <p:nvPr/>
        </p:nvSpPr>
        <p:spPr>
          <a:xfrm>
            <a:off x="2877122" y="5778695"/>
            <a:ext cx="4552953"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FR" sz="2000" u="none" cap="none" strike="noStrike">
                <a:solidFill>
                  <a:srgbClr val="000000"/>
                </a:solidFill>
                <a:latin typeface="Arial"/>
                <a:ea typeface="Arial"/>
                <a:cs typeface="Arial"/>
                <a:sym typeface="Arial"/>
              </a:rPr>
              <a:t>« Il y a dans cette ville un peuple nombreux qui m’appartient.»</a:t>
            </a:r>
            <a:endParaRPr/>
          </a:p>
          <a:p>
            <a:pPr indent="0" lvl="0" marL="0" marR="0" rtl="0" algn="ctr">
              <a:lnSpc>
                <a:spcPct val="100000"/>
              </a:lnSpc>
              <a:spcBef>
                <a:spcPts val="0"/>
              </a:spcBef>
              <a:spcAft>
                <a:spcPts val="0"/>
              </a:spcAft>
              <a:buNone/>
            </a:pPr>
            <a:r>
              <a:rPr b="0" i="1" lang="fr-FR" sz="2000" u="none" cap="none" strike="noStrike">
                <a:solidFill>
                  <a:srgbClr val="000000"/>
                </a:solidFill>
                <a:latin typeface="Arial"/>
                <a:ea typeface="Arial"/>
                <a:cs typeface="Arial"/>
                <a:sym typeface="Arial"/>
              </a:rPr>
              <a:t>(Actes 18.10)</a:t>
            </a:r>
            <a:endParaRPr/>
          </a:p>
        </p:txBody>
      </p:sp>
      <p:pic>
        <p:nvPicPr>
          <p:cNvPr id="178" name="Google Shape;178;p6"/>
          <p:cNvPicPr preferRelativeResize="0"/>
          <p:nvPr/>
        </p:nvPicPr>
        <p:blipFill rotWithShape="1">
          <a:blip r:embed="rId3">
            <a:alphaModFix/>
          </a:blip>
          <a:srcRect b="0" l="0" r="0" t="0"/>
          <a:stretch/>
        </p:blipFill>
        <p:spPr>
          <a:xfrm>
            <a:off x="107403" y="1605459"/>
            <a:ext cx="4365525" cy="2101953"/>
          </a:xfrm>
          <a:prstGeom prst="rect">
            <a:avLst/>
          </a:prstGeom>
          <a:noFill/>
          <a:ln>
            <a:noFill/>
          </a:ln>
        </p:spPr>
      </p:pic>
      <p:pic>
        <p:nvPicPr>
          <p:cNvPr id="179" name="Google Shape;179;p6"/>
          <p:cNvPicPr preferRelativeResize="0"/>
          <p:nvPr/>
        </p:nvPicPr>
        <p:blipFill rotWithShape="1">
          <a:blip r:embed="rId4">
            <a:alphaModFix/>
          </a:blip>
          <a:srcRect b="0" l="0" r="0" t="0"/>
          <a:stretch/>
        </p:blipFill>
        <p:spPr>
          <a:xfrm>
            <a:off x="4624431" y="2148846"/>
            <a:ext cx="4473542" cy="3357255"/>
          </a:xfrm>
          <a:prstGeom prst="rect">
            <a:avLst/>
          </a:prstGeom>
          <a:noFill/>
          <a:ln>
            <a:noFill/>
          </a:ln>
        </p:spPr>
      </p:pic>
      <p:pic>
        <p:nvPicPr>
          <p:cNvPr id="180" name="Google Shape;180;p6"/>
          <p:cNvPicPr preferRelativeResize="0"/>
          <p:nvPr/>
        </p:nvPicPr>
        <p:blipFill rotWithShape="1">
          <a:blip r:embed="rId5">
            <a:alphaModFix/>
          </a:blip>
          <a:srcRect b="0" l="0" r="0" t="0"/>
          <a:stretch/>
        </p:blipFill>
        <p:spPr>
          <a:xfrm>
            <a:off x="107262" y="3782666"/>
            <a:ext cx="4365813" cy="1996022"/>
          </a:xfrm>
          <a:prstGeom prst="rect">
            <a:avLst/>
          </a:prstGeom>
          <a:noFill/>
          <a:ln>
            <a:noFill/>
          </a:ln>
        </p:spPr>
      </p:pic>
      <p:pic>
        <p:nvPicPr>
          <p:cNvPr id="181" name="Google Shape;181;p6"/>
          <p:cNvPicPr preferRelativeResize="0"/>
          <p:nvPr/>
        </p:nvPicPr>
        <p:blipFill rotWithShape="1">
          <a:blip r:embed="rId6">
            <a:alphaModFix/>
          </a:blip>
          <a:srcRect b="24152" l="0" r="0" t="19809"/>
          <a:stretch/>
        </p:blipFill>
        <p:spPr>
          <a:xfrm>
            <a:off x="8158175" y="6305550"/>
            <a:ext cx="985825" cy="552450"/>
          </a:xfrm>
          <a:prstGeom prst="rect">
            <a:avLst/>
          </a:prstGeom>
          <a:noFill/>
          <a:ln>
            <a:noFill/>
          </a:ln>
        </p:spPr>
      </p:pic>
      <p:pic>
        <p:nvPicPr>
          <p:cNvPr id="182" name="Google Shape;182;p6"/>
          <p:cNvPicPr preferRelativeResize="0"/>
          <p:nvPr/>
        </p:nvPicPr>
        <p:blipFill>
          <a:blip r:embed="rId7">
            <a:alphaModFix/>
          </a:blip>
          <a:stretch>
            <a:fillRect/>
          </a:stretch>
        </p:blipFill>
        <p:spPr>
          <a:xfrm>
            <a:off x="-1" y="6008949"/>
            <a:ext cx="849025" cy="849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86"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b="0" l="0" r="0" t="0"/>
          <a:stretch/>
        </p:blipFill>
        <p:spPr>
          <a:xfrm>
            <a:off x="1069708" y="2"/>
            <a:ext cx="7004587" cy="6873353"/>
          </a:xfrm>
          <a:prstGeom prst="rect">
            <a:avLst/>
          </a:prstGeom>
          <a:noFill/>
          <a:ln>
            <a:noFill/>
          </a:ln>
        </p:spPr>
      </p:pic>
      <p:sp>
        <p:nvSpPr>
          <p:cNvPr id="188" name="Google Shape;188;p26"/>
          <p:cNvSpPr/>
          <p:nvPr/>
        </p:nvSpPr>
        <p:spPr>
          <a:xfrm rot="-3857510">
            <a:off x="4444992" y="-217409"/>
            <a:ext cx="1024921" cy="4789953"/>
          </a:xfrm>
          <a:prstGeom prst="curvedLef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89" name="Google Shape;189;p26"/>
          <p:cNvSpPr/>
          <p:nvPr/>
        </p:nvSpPr>
        <p:spPr>
          <a:xfrm rot="4891595">
            <a:off x="4597444" y="2988621"/>
            <a:ext cx="1097191" cy="3515032"/>
          </a:xfrm>
          <a:prstGeom prst="curvedLeftArrow">
            <a:avLst>
              <a:gd fmla="val 25000" name="adj1"/>
              <a:gd fmla="val 50000" name="adj2"/>
              <a:gd fmla="val 25000" name="adj3"/>
            </a:avLst>
          </a:prstGeom>
          <a:solidFill>
            <a:schemeClr val="accen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90" name="Google Shape;190;p26"/>
          <p:cNvSpPr/>
          <p:nvPr/>
        </p:nvSpPr>
        <p:spPr>
          <a:xfrm rot="5989461">
            <a:off x="2349183" y="3948422"/>
            <a:ext cx="628013" cy="1585433"/>
          </a:xfrm>
          <a:prstGeom prst="curvedLeftArrow">
            <a:avLst>
              <a:gd fmla="val 25000" name="adj1"/>
              <a:gd fmla="val 50000" name="adj2"/>
              <a:gd fmla="val 28656"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91" name="Google Shape;191;p26"/>
          <p:cNvSpPr/>
          <p:nvPr/>
        </p:nvSpPr>
        <p:spPr>
          <a:xfrm rot="-10265035">
            <a:off x="1336782" y="1749944"/>
            <a:ext cx="721094" cy="2424477"/>
          </a:xfrm>
          <a:prstGeom prst="curvedLeftArrow">
            <a:avLst>
              <a:gd fmla="val 25000" name="adj1"/>
              <a:gd fmla="val 50000" name="adj2"/>
              <a:gd fmla="val 54184" name="adj3"/>
            </a:avLst>
          </a:prstGeom>
          <a:solidFill>
            <a:schemeClr val="accen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descr="Repère avec un remplissage uni" id="192" name="Google Shape;192;p26"/>
          <p:cNvSpPr/>
          <p:nvPr/>
        </p:nvSpPr>
        <p:spPr>
          <a:xfrm>
            <a:off x="1885130" y="3768598"/>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193" name="Google Shape;193;p26"/>
          <p:cNvSpPr/>
          <p:nvPr/>
        </p:nvSpPr>
        <p:spPr>
          <a:xfrm>
            <a:off x="6505717" y="3592639"/>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194" name="Google Shape;194;p26"/>
          <p:cNvSpPr/>
          <p:nvPr/>
        </p:nvSpPr>
        <p:spPr>
          <a:xfrm>
            <a:off x="3286412" y="4069802"/>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epère avec un remplissage uni" id="195" name="Google Shape;195;p26"/>
          <p:cNvSpPr/>
          <p:nvPr/>
        </p:nvSpPr>
        <p:spPr>
          <a:xfrm>
            <a:off x="2426207" y="1972280"/>
            <a:ext cx="253673" cy="351919"/>
          </a:xfrm>
          <a:custGeom>
            <a:rect b="b" l="l" r="r" t="t"/>
            <a:pathLst>
              <a:path extrusionOk="0" h="647700" w="398745">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6" name="Google Shape;196;p26"/>
          <p:cNvSpPr txBox="1"/>
          <p:nvPr/>
        </p:nvSpPr>
        <p:spPr>
          <a:xfrm>
            <a:off x="1758820" y="4118597"/>
            <a:ext cx="59637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900" u="none" cap="none" strike="noStrike">
                <a:solidFill>
                  <a:srgbClr val="000000"/>
                </a:solidFill>
                <a:latin typeface="Arial"/>
                <a:ea typeface="Arial"/>
                <a:cs typeface="Arial"/>
                <a:sym typeface="Arial"/>
              </a:rPr>
              <a:t>Garoua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ébit">
  <a:themeElements>
    <a:clrScheme name="Débit">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ébit">
  <a:themeElements>
    <a:clrScheme name="Débit">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2022-10-14T15:11:21Z</dcterms:created>
  <dc:creator>lolot</dc:creator>
</cp:coreProperties>
</file>